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9" r:id="rId3"/>
    <p:sldId id="268" r:id="rId4"/>
    <p:sldId id="267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30E"/>
    <a:srgbClr val="085590"/>
    <a:srgbClr val="F26922"/>
    <a:srgbClr val="C52827"/>
    <a:srgbClr val="2D813F"/>
    <a:srgbClr val="959F11"/>
    <a:srgbClr val="F22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9"/>
  </p:normalViewPr>
  <p:slideViewPr>
    <p:cSldViewPr>
      <p:cViewPr varScale="1">
        <p:scale>
          <a:sx n="108" d="100"/>
          <a:sy n="108" d="100"/>
        </p:scale>
        <p:origin x="176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928" y="21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533F8-3765-4146-8FEB-66334E0E06F7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9E9994-FB21-4E61-B692-A73267EC55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258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46492-D638-4B72-B3F0-9A27E7BF763A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108AF-B9E2-40DD-B078-47A5F021F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14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108AF-B9E2-40DD-B078-47A5F021FE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237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8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84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2/13/23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50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12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2/13/23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32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03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9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19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AE315-6BE6-4C17-BE48-115FBD6ABEC9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CF401C-66F0-46B9-BEE6-2630BA9B2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30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8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F Heart - Inverted.eps"/>
          <p:cNvPicPr>
            <a:picLocks noChangeAspect="1"/>
          </p:cNvPicPr>
          <p:nvPr userDrawn="1"/>
        </p:nvPicPr>
        <p:blipFill>
          <a:blip r:embed="rId1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135626"/>
            <a:ext cx="4838428" cy="5306664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4403873" y="6474022"/>
            <a:ext cx="23862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2013, 2023 Healthy Futures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52399" y="6474023"/>
            <a:ext cx="22014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Session</a:t>
            </a:r>
            <a:r>
              <a:rPr lang="en-US" sz="1400" kern="1200" baseline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8.6.2 Conversations</a:t>
            </a:r>
            <a:endParaRPr lang="en-US" sz="1400" kern="1200" dirty="0"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361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4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1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50" y="6009050"/>
            <a:ext cx="588768" cy="669833"/>
          </a:xfrm>
          <a:prstGeom prst="rect">
            <a:avLst/>
          </a:prstGeom>
        </p:spPr>
      </p:pic>
      <p:sp>
        <p:nvSpPr>
          <p:cNvPr id="243" name="Rounded Rectangle 242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Flowchart: Off-page Connector 245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TextBox 246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249" name="Oval 248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Rounded Rectangle 249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ounded Rectangle 250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Rectangle 287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Rectangle 354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56" name="Rectangle 355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357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358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359" name="Picture 4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0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362" name="Rectangle 361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363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364" name="Picture 4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365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366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367" name="Picture 4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8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369" name="Group 368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370" name="Rectangle 369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371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372" name="Picture 5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373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374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375" name="Picture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6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377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378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79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380" name="Rectangle 379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381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649486" cy="703523"/>
              <a:chOff x="7687587" y="1507638"/>
              <a:chExt cx="3649486" cy="703523"/>
            </a:xfrm>
            <a:grpFill/>
          </p:grpSpPr>
          <p:sp>
            <p:nvSpPr>
              <p:cNvPr id="382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83" name="Rectangle 11"/>
              <p:cNvSpPr>
                <a:spLocks/>
              </p:cNvSpPr>
              <p:nvPr/>
            </p:nvSpPr>
            <p:spPr bwMode="auto">
              <a:xfrm rot="69871">
                <a:off x="8676035" y="1658273"/>
                <a:ext cx="2661038" cy="519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Healthy Futures</a:t>
                </a:r>
              </a:p>
            </p:txBody>
          </p:sp>
        </p:grpSp>
      </p:grpSp>
      <p:grpSp>
        <p:nvGrpSpPr>
          <p:cNvPr id="384" name="Group 383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385" name="Rectangle 384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386" name="Group 385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388" name="Rectangle 387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89" name="Picture 388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387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390" name="Picture 38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305" name="Group 304"/>
          <p:cNvGrpSpPr/>
          <p:nvPr/>
        </p:nvGrpSpPr>
        <p:grpSpPr>
          <a:xfrm>
            <a:off x="419842" y="1111207"/>
            <a:ext cx="2800958" cy="843808"/>
            <a:chOff x="633510" y="1932779"/>
            <a:chExt cx="2800958" cy="843808"/>
          </a:xfrm>
        </p:grpSpPr>
        <p:sp>
          <p:nvSpPr>
            <p:cNvPr id="306" name="Rounded Rectangular Callout 305"/>
            <p:cNvSpPr/>
            <p:nvPr/>
          </p:nvSpPr>
          <p:spPr>
            <a:xfrm rot="21284619">
              <a:off x="633510" y="1932779"/>
              <a:ext cx="2800958" cy="843808"/>
            </a:xfrm>
            <a:prstGeom prst="wedgeRoundRectCallout">
              <a:avLst>
                <a:gd name="adj1" fmla="val 51556"/>
                <a:gd name="adj2" fmla="val 100141"/>
                <a:gd name="adj3" fmla="val 16667"/>
              </a:avLst>
            </a:pr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TextBox 306"/>
            <p:cNvSpPr txBox="1"/>
            <p:nvPr/>
          </p:nvSpPr>
          <p:spPr>
            <a:xfrm rot="21274645">
              <a:off x="1168269" y="1982116"/>
              <a:ext cx="215736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/>
                <a:t>What’s healthy, what’s not?</a:t>
              </a:r>
            </a:p>
          </p:txBody>
        </p:sp>
        <p:grpSp>
          <p:nvGrpSpPr>
            <p:cNvPr id="308" name="Group 307"/>
            <p:cNvGrpSpPr/>
            <p:nvPr/>
          </p:nvGrpSpPr>
          <p:grpSpPr>
            <a:xfrm rot="160175">
              <a:off x="757162" y="2243256"/>
              <a:ext cx="422350" cy="405620"/>
              <a:chOff x="-786745" y="4509833"/>
              <a:chExt cx="342731" cy="329155"/>
            </a:xfrm>
          </p:grpSpPr>
          <p:sp>
            <p:nvSpPr>
              <p:cNvPr id="309" name="Rectangle 308"/>
              <p:cNvSpPr/>
              <p:nvPr/>
            </p:nvSpPr>
            <p:spPr>
              <a:xfrm rot="21040320">
                <a:off x="-786745" y="4509833"/>
                <a:ext cx="342731" cy="3081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0" name="Picture 309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052935">
                <a:off x="-753121" y="4523319"/>
                <a:ext cx="277465" cy="315669"/>
              </a:xfrm>
              <a:prstGeom prst="rect">
                <a:avLst/>
              </a:prstGeom>
            </p:spPr>
          </p:pic>
        </p:grp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311" name="Group 310"/>
          <p:cNvGrpSpPr/>
          <p:nvPr/>
        </p:nvGrpSpPr>
        <p:grpSpPr>
          <a:xfrm>
            <a:off x="4332972" y="3459427"/>
            <a:ext cx="2267191" cy="1120349"/>
            <a:chOff x="4711924" y="2967581"/>
            <a:chExt cx="2267191" cy="1120349"/>
          </a:xfrm>
        </p:grpSpPr>
        <p:sp>
          <p:nvSpPr>
            <p:cNvPr id="312" name="Rounded Rectangular Callout 27"/>
            <p:cNvSpPr/>
            <p:nvPr/>
          </p:nvSpPr>
          <p:spPr>
            <a:xfrm rot="862136" flipH="1">
              <a:off x="4711924" y="3013467"/>
              <a:ext cx="2106376" cy="1074463"/>
            </a:xfrm>
            <a:custGeom>
              <a:avLst/>
              <a:gdLst>
                <a:gd name="connsiteX0" fmla="*/ 0 w 2106376"/>
                <a:gd name="connsiteY0" fmla="*/ 98752 h 592500"/>
                <a:gd name="connsiteX1" fmla="*/ 98752 w 2106376"/>
                <a:gd name="connsiteY1" fmla="*/ 0 h 592500"/>
                <a:gd name="connsiteX2" fmla="*/ 1228719 w 2106376"/>
                <a:gd name="connsiteY2" fmla="*/ 0 h 592500"/>
                <a:gd name="connsiteX3" fmla="*/ 1228719 w 2106376"/>
                <a:gd name="connsiteY3" fmla="*/ 0 h 592500"/>
                <a:gd name="connsiteX4" fmla="*/ 1755313 w 2106376"/>
                <a:gd name="connsiteY4" fmla="*/ 0 h 592500"/>
                <a:gd name="connsiteX5" fmla="*/ 2007624 w 2106376"/>
                <a:gd name="connsiteY5" fmla="*/ 0 h 592500"/>
                <a:gd name="connsiteX6" fmla="*/ 2106376 w 2106376"/>
                <a:gd name="connsiteY6" fmla="*/ 98752 h 592500"/>
                <a:gd name="connsiteX7" fmla="*/ 2106376 w 2106376"/>
                <a:gd name="connsiteY7" fmla="*/ 345625 h 592500"/>
                <a:gd name="connsiteX8" fmla="*/ 2106376 w 2106376"/>
                <a:gd name="connsiteY8" fmla="*/ 345625 h 592500"/>
                <a:gd name="connsiteX9" fmla="*/ 2106376 w 2106376"/>
                <a:gd name="connsiteY9" fmla="*/ 493750 h 592500"/>
                <a:gd name="connsiteX10" fmla="*/ 2106376 w 2106376"/>
                <a:gd name="connsiteY10" fmla="*/ 493748 h 592500"/>
                <a:gd name="connsiteX11" fmla="*/ 2007624 w 2106376"/>
                <a:gd name="connsiteY11" fmla="*/ 592500 h 592500"/>
                <a:gd name="connsiteX12" fmla="*/ 1755313 w 2106376"/>
                <a:gd name="connsiteY12" fmla="*/ 592500 h 592500"/>
                <a:gd name="connsiteX13" fmla="*/ 1729103 w 2106376"/>
                <a:gd name="connsiteY13" fmla="*/ 1074463 h 592500"/>
                <a:gd name="connsiteX14" fmla="*/ 1228719 w 2106376"/>
                <a:gd name="connsiteY14" fmla="*/ 592500 h 592500"/>
                <a:gd name="connsiteX15" fmla="*/ 98752 w 2106376"/>
                <a:gd name="connsiteY15" fmla="*/ 592500 h 592500"/>
                <a:gd name="connsiteX16" fmla="*/ 0 w 2106376"/>
                <a:gd name="connsiteY16" fmla="*/ 493748 h 592500"/>
                <a:gd name="connsiteX17" fmla="*/ 0 w 2106376"/>
                <a:gd name="connsiteY17" fmla="*/ 493750 h 592500"/>
                <a:gd name="connsiteX18" fmla="*/ 0 w 2106376"/>
                <a:gd name="connsiteY18" fmla="*/ 345625 h 592500"/>
                <a:gd name="connsiteX19" fmla="*/ 0 w 2106376"/>
                <a:gd name="connsiteY19" fmla="*/ 345625 h 592500"/>
                <a:gd name="connsiteX20" fmla="*/ 0 w 2106376"/>
                <a:gd name="connsiteY20" fmla="*/ 98752 h 592500"/>
                <a:gd name="connsiteX0" fmla="*/ 0 w 2106376"/>
                <a:gd name="connsiteY0" fmla="*/ 98752 h 1074463"/>
                <a:gd name="connsiteX1" fmla="*/ 98752 w 2106376"/>
                <a:gd name="connsiteY1" fmla="*/ 0 h 1074463"/>
                <a:gd name="connsiteX2" fmla="*/ 1228719 w 2106376"/>
                <a:gd name="connsiteY2" fmla="*/ 0 h 1074463"/>
                <a:gd name="connsiteX3" fmla="*/ 1228719 w 2106376"/>
                <a:gd name="connsiteY3" fmla="*/ 0 h 1074463"/>
                <a:gd name="connsiteX4" fmla="*/ 1755313 w 2106376"/>
                <a:gd name="connsiteY4" fmla="*/ 0 h 1074463"/>
                <a:gd name="connsiteX5" fmla="*/ 2007624 w 2106376"/>
                <a:gd name="connsiteY5" fmla="*/ 0 h 1074463"/>
                <a:gd name="connsiteX6" fmla="*/ 2106376 w 2106376"/>
                <a:gd name="connsiteY6" fmla="*/ 98752 h 1074463"/>
                <a:gd name="connsiteX7" fmla="*/ 2106376 w 2106376"/>
                <a:gd name="connsiteY7" fmla="*/ 345625 h 1074463"/>
                <a:gd name="connsiteX8" fmla="*/ 2106376 w 2106376"/>
                <a:gd name="connsiteY8" fmla="*/ 345625 h 1074463"/>
                <a:gd name="connsiteX9" fmla="*/ 2106376 w 2106376"/>
                <a:gd name="connsiteY9" fmla="*/ 493750 h 1074463"/>
                <a:gd name="connsiteX10" fmla="*/ 2106376 w 2106376"/>
                <a:gd name="connsiteY10" fmla="*/ 493748 h 1074463"/>
                <a:gd name="connsiteX11" fmla="*/ 2007624 w 2106376"/>
                <a:gd name="connsiteY11" fmla="*/ 592500 h 1074463"/>
                <a:gd name="connsiteX12" fmla="*/ 1566315 w 2106376"/>
                <a:gd name="connsiteY12" fmla="*/ 593331 h 1074463"/>
                <a:gd name="connsiteX13" fmla="*/ 1729103 w 2106376"/>
                <a:gd name="connsiteY13" fmla="*/ 1074463 h 1074463"/>
                <a:gd name="connsiteX14" fmla="*/ 1228719 w 2106376"/>
                <a:gd name="connsiteY14" fmla="*/ 592500 h 1074463"/>
                <a:gd name="connsiteX15" fmla="*/ 98752 w 2106376"/>
                <a:gd name="connsiteY15" fmla="*/ 592500 h 1074463"/>
                <a:gd name="connsiteX16" fmla="*/ 0 w 2106376"/>
                <a:gd name="connsiteY16" fmla="*/ 493748 h 1074463"/>
                <a:gd name="connsiteX17" fmla="*/ 0 w 2106376"/>
                <a:gd name="connsiteY17" fmla="*/ 493750 h 1074463"/>
                <a:gd name="connsiteX18" fmla="*/ 0 w 2106376"/>
                <a:gd name="connsiteY18" fmla="*/ 345625 h 1074463"/>
                <a:gd name="connsiteX19" fmla="*/ 0 w 2106376"/>
                <a:gd name="connsiteY19" fmla="*/ 345625 h 1074463"/>
                <a:gd name="connsiteX20" fmla="*/ 0 w 2106376"/>
                <a:gd name="connsiteY20" fmla="*/ 98752 h 1074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06376" h="1074463">
                  <a:moveTo>
                    <a:pt x="0" y="98752"/>
                  </a:moveTo>
                  <a:cubicBezTo>
                    <a:pt x="0" y="44213"/>
                    <a:pt x="44213" y="0"/>
                    <a:pt x="98752" y="0"/>
                  </a:cubicBezTo>
                  <a:lnTo>
                    <a:pt x="1228719" y="0"/>
                  </a:lnTo>
                  <a:lnTo>
                    <a:pt x="1228719" y="0"/>
                  </a:lnTo>
                  <a:lnTo>
                    <a:pt x="1755313" y="0"/>
                  </a:lnTo>
                  <a:lnTo>
                    <a:pt x="2007624" y="0"/>
                  </a:lnTo>
                  <a:cubicBezTo>
                    <a:pt x="2062163" y="0"/>
                    <a:pt x="2106376" y="44213"/>
                    <a:pt x="2106376" y="98752"/>
                  </a:cubicBezTo>
                  <a:lnTo>
                    <a:pt x="2106376" y="345625"/>
                  </a:lnTo>
                  <a:lnTo>
                    <a:pt x="2106376" y="345625"/>
                  </a:lnTo>
                  <a:lnTo>
                    <a:pt x="2106376" y="493750"/>
                  </a:lnTo>
                  <a:lnTo>
                    <a:pt x="2106376" y="493748"/>
                  </a:lnTo>
                  <a:cubicBezTo>
                    <a:pt x="2106376" y="548287"/>
                    <a:pt x="2062163" y="592500"/>
                    <a:pt x="2007624" y="592500"/>
                  </a:cubicBezTo>
                  <a:lnTo>
                    <a:pt x="1566315" y="593331"/>
                  </a:lnTo>
                  <a:lnTo>
                    <a:pt x="1729103" y="1074463"/>
                  </a:lnTo>
                  <a:lnTo>
                    <a:pt x="1228719" y="592500"/>
                  </a:lnTo>
                  <a:lnTo>
                    <a:pt x="98752" y="592500"/>
                  </a:lnTo>
                  <a:cubicBezTo>
                    <a:pt x="44213" y="592500"/>
                    <a:pt x="0" y="548287"/>
                    <a:pt x="0" y="493748"/>
                  </a:cubicBezTo>
                  <a:lnTo>
                    <a:pt x="0" y="493750"/>
                  </a:lnTo>
                  <a:lnTo>
                    <a:pt x="0" y="345625"/>
                  </a:lnTo>
                  <a:lnTo>
                    <a:pt x="0" y="345625"/>
                  </a:lnTo>
                  <a:lnTo>
                    <a:pt x="0" y="98752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TextBox 312"/>
            <p:cNvSpPr txBox="1"/>
            <p:nvPr/>
          </p:nvSpPr>
          <p:spPr>
            <a:xfrm rot="871755" flipH="1">
              <a:off x="5117909" y="3171078"/>
              <a:ext cx="186120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00" dirty="0">
                  <a:solidFill>
                    <a:schemeClr val="bg1"/>
                  </a:solidFill>
                </a:rPr>
                <a:t>Conversations</a:t>
              </a:r>
            </a:p>
          </p:txBody>
        </p:sp>
        <p:pic>
          <p:nvPicPr>
            <p:cNvPr id="314" name="Picture 5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4539">
              <a:off x="4916725" y="2967581"/>
              <a:ext cx="372927" cy="33436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850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649486" cy="703523"/>
              <a:chOff x="7687587" y="1507638"/>
              <a:chExt cx="3649486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35" y="1658273"/>
                <a:ext cx="2661038" cy="519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Healthy Futures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2301669" y="1077497"/>
            <a:ext cx="2416735" cy="1262635"/>
            <a:chOff x="1818359" y="1506220"/>
            <a:chExt cx="1486862" cy="879164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8359" y="1506220"/>
              <a:ext cx="1486862" cy="879164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094007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427751" y="1094007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67817" y="1521145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Support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3" name="Group 2"/>
          <p:cNvGrpSpPr/>
          <p:nvPr/>
        </p:nvGrpSpPr>
        <p:grpSpPr>
          <a:xfrm>
            <a:off x="569103" y="2639652"/>
            <a:ext cx="2919046" cy="1589115"/>
            <a:chOff x="1087016" y="2473724"/>
            <a:chExt cx="2919046" cy="1589115"/>
          </a:xfrm>
        </p:grpSpPr>
        <p:sp>
          <p:nvSpPr>
            <p:cNvPr id="28" name="Rounded Rectangular Callout 27"/>
            <p:cNvSpPr/>
            <p:nvPr/>
          </p:nvSpPr>
          <p:spPr>
            <a:xfrm rot="19320061" flipH="1">
              <a:off x="1087016" y="2519854"/>
              <a:ext cx="2919046" cy="1542985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542985"/>
                <a:gd name="connsiteX1" fmla="*/ 134811 w 2927820"/>
                <a:gd name="connsiteY1" fmla="*/ 0 h 1542985"/>
                <a:gd name="connsiteX2" fmla="*/ 487970 w 2927820"/>
                <a:gd name="connsiteY2" fmla="*/ 0 h 1542985"/>
                <a:gd name="connsiteX3" fmla="*/ 487970 w 2927820"/>
                <a:gd name="connsiteY3" fmla="*/ 0 h 1542985"/>
                <a:gd name="connsiteX4" fmla="*/ 1219925 w 2927820"/>
                <a:gd name="connsiteY4" fmla="*/ 0 h 1542985"/>
                <a:gd name="connsiteX5" fmla="*/ 2793009 w 2927820"/>
                <a:gd name="connsiteY5" fmla="*/ 0 h 1542985"/>
                <a:gd name="connsiteX6" fmla="*/ 2927820 w 2927820"/>
                <a:gd name="connsiteY6" fmla="*/ 134811 h 1542985"/>
                <a:gd name="connsiteX7" fmla="*/ 2927820 w 2927820"/>
                <a:gd name="connsiteY7" fmla="*/ 471830 h 1542985"/>
                <a:gd name="connsiteX8" fmla="*/ 2927820 w 2927820"/>
                <a:gd name="connsiteY8" fmla="*/ 471830 h 1542985"/>
                <a:gd name="connsiteX9" fmla="*/ 2927820 w 2927820"/>
                <a:gd name="connsiteY9" fmla="*/ 674043 h 1542985"/>
                <a:gd name="connsiteX10" fmla="*/ 2927820 w 2927820"/>
                <a:gd name="connsiteY10" fmla="*/ 674041 h 1542985"/>
                <a:gd name="connsiteX11" fmla="*/ 2793009 w 2927820"/>
                <a:gd name="connsiteY11" fmla="*/ 808852 h 1542985"/>
                <a:gd name="connsiteX12" fmla="*/ 969684 w 2927820"/>
                <a:gd name="connsiteY12" fmla="*/ 863092 h 1542985"/>
                <a:gd name="connsiteX13" fmla="*/ 585448 w 2927820"/>
                <a:gd name="connsiteY13" fmla="*/ 1542985 h 1542985"/>
                <a:gd name="connsiteX14" fmla="*/ 487970 w 2927820"/>
                <a:gd name="connsiteY14" fmla="*/ 808852 h 1542985"/>
                <a:gd name="connsiteX15" fmla="*/ 134811 w 2927820"/>
                <a:gd name="connsiteY15" fmla="*/ 808852 h 1542985"/>
                <a:gd name="connsiteX16" fmla="*/ 0 w 2927820"/>
                <a:gd name="connsiteY16" fmla="*/ 674041 h 1542985"/>
                <a:gd name="connsiteX17" fmla="*/ 0 w 2927820"/>
                <a:gd name="connsiteY17" fmla="*/ 674043 h 1542985"/>
                <a:gd name="connsiteX18" fmla="*/ 0 w 2927820"/>
                <a:gd name="connsiteY18" fmla="*/ 471830 h 1542985"/>
                <a:gd name="connsiteX19" fmla="*/ 0 w 2927820"/>
                <a:gd name="connsiteY19" fmla="*/ 471830 h 1542985"/>
                <a:gd name="connsiteX20" fmla="*/ 0 w 2927820"/>
                <a:gd name="connsiteY20" fmla="*/ 134811 h 1542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542985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969684" y="863092"/>
                  </a:lnTo>
                  <a:lnTo>
                    <a:pt x="585448" y="1542985"/>
                  </a:lnTo>
                  <a:lnTo>
                    <a:pt x="487970" y="80885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 rot="19329680" flipH="1">
              <a:off x="1371776" y="2473724"/>
              <a:ext cx="242735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I don’t understand </a:t>
              </a:r>
            </a:p>
            <a:p>
              <a:r>
                <a:rPr lang="en-US" sz="1900" dirty="0">
                  <a:solidFill>
                    <a:schemeClr val="bg1"/>
                  </a:solidFill>
                </a:rPr>
                <a:t>this math homework.</a:t>
              </a:r>
            </a:p>
          </p:txBody>
        </p:sp>
        <p:pic>
          <p:nvPicPr>
            <p:cNvPr id="60" name="Picture 4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303446">
              <a:off x="1234668" y="3497009"/>
              <a:ext cx="405274" cy="3681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585379" y="3638038"/>
            <a:ext cx="2442129" cy="1230145"/>
            <a:chOff x="4090338" y="3614667"/>
            <a:chExt cx="2442129" cy="1230145"/>
          </a:xfrm>
        </p:grpSpPr>
        <p:sp>
          <p:nvSpPr>
            <p:cNvPr id="65" name="Rounded Rectangular Callout 27"/>
            <p:cNvSpPr/>
            <p:nvPr/>
          </p:nvSpPr>
          <p:spPr>
            <a:xfrm flipH="1">
              <a:off x="4090338" y="3614667"/>
              <a:ext cx="2442129" cy="1230145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392487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1466693" y="828694"/>
                  </a:lnTo>
                  <a:lnTo>
                    <a:pt x="1675793" y="1392487"/>
                  </a:lnTo>
                  <a:lnTo>
                    <a:pt x="1017511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 flipH="1">
              <a:off x="4666661" y="3619694"/>
              <a:ext cx="185905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Here, let me help you with it.</a:t>
              </a: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4186616" y="3710940"/>
              <a:ext cx="493102" cy="444360"/>
              <a:chOff x="-48208" y="4837227"/>
              <a:chExt cx="342731" cy="308853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-48208" y="4850123"/>
                <a:ext cx="342731" cy="2959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768"/>
              <a:stretch/>
            </p:blipFill>
            <p:spPr>
              <a:xfrm>
                <a:off x="11450" y="4837227"/>
                <a:ext cx="243919" cy="3088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5567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ounded Rectangle 242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Flowchart: Off-page Connector 245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TextBox 246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248" name="Rectangle 247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9" name="Oval 248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Rounded Rectangle 249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ounded Rectangle 250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ectangle 252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254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255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25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7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258" name="Group 257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259" name="Rectangle 258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60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261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62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263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264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5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267" name="Rectangle 266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68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269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70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271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27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27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275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6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277" name="Rectangle 276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78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649486" cy="703523"/>
              <a:chOff x="7687587" y="1507638"/>
              <a:chExt cx="3649486" cy="703523"/>
            </a:xfrm>
            <a:grpFill/>
          </p:grpSpPr>
          <p:sp>
            <p:nvSpPr>
              <p:cNvPr id="279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80" name="Rectangle 11"/>
              <p:cNvSpPr>
                <a:spLocks/>
              </p:cNvSpPr>
              <p:nvPr/>
            </p:nvSpPr>
            <p:spPr bwMode="auto">
              <a:xfrm rot="69871">
                <a:off x="8676035" y="1658273"/>
                <a:ext cx="2661038" cy="519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Healthy Futures</a:t>
                </a:r>
              </a:p>
            </p:txBody>
          </p:sp>
        </p:grpSp>
      </p:grpSp>
      <p:grpSp>
        <p:nvGrpSpPr>
          <p:cNvPr id="281" name="Group 280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282" name="Rectangle 281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83" name="Group 282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285" name="Rectangle 284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6" name="Picture 285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284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287" name="Picture 28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sp>
        <p:nvSpPr>
          <p:cNvPr id="288" name="Rectangle 287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5" name="Group 304"/>
          <p:cNvGrpSpPr/>
          <p:nvPr/>
        </p:nvGrpSpPr>
        <p:grpSpPr>
          <a:xfrm>
            <a:off x="998024" y="1243998"/>
            <a:ext cx="2348002" cy="690112"/>
            <a:chOff x="820155" y="2092507"/>
            <a:chExt cx="2348002" cy="690112"/>
          </a:xfrm>
        </p:grpSpPr>
        <p:sp>
          <p:nvSpPr>
            <p:cNvPr id="306" name="Rounded Rectangular Callout 305"/>
            <p:cNvSpPr/>
            <p:nvPr/>
          </p:nvSpPr>
          <p:spPr>
            <a:xfrm rot="21284619">
              <a:off x="820155" y="2092507"/>
              <a:ext cx="2303583" cy="690112"/>
            </a:xfrm>
            <a:prstGeom prst="wedgeRoundRectCallout">
              <a:avLst>
                <a:gd name="adj1" fmla="val 51556"/>
                <a:gd name="adj2" fmla="val 100141"/>
                <a:gd name="adj3" fmla="val 16667"/>
              </a:avLst>
            </a:pr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TextBox 306"/>
            <p:cNvSpPr txBox="1"/>
            <p:nvPr/>
          </p:nvSpPr>
          <p:spPr>
            <a:xfrm rot="21274645">
              <a:off x="1465259" y="2126344"/>
              <a:ext cx="17028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Jealousy</a:t>
              </a:r>
            </a:p>
          </p:txBody>
        </p:sp>
        <p:grpSp>
          <p:nvGrpSpPr>
            <p:cNvPr id="308" name="Group 307"/>
            <p:cNvGrpSpPr/>
            <p:nvPr/>
          </p:nvGrpSpPr>
          <p:grpSpPr>
            <a:xfrm rot="160175">
              <a:off x="958807" y="2282375"/>
              <a:ext cx="473701" cy="453791"/>
              <a:chOff x="-620925" y="4532929"/>
              <a:chExt cx="384402" cy="368245"/>
            </a:xfrm>
          </p:grpSpPr>
          <p:sp>
            <p:nvSpPr>
              <p:cNvPr id="309" name="Rectangle 308"/>
              <p:cNvSpPr/>
              <p:nvPr/>
            </p:nvSpPr>
            <p:spPr>
              <a:xfrm rot="21093056">
                <a:off x="-620925" y="4532929"/>
                <a:ext cx="384402" cy="3456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0" name="Picture 30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05671">
                <a:off x="-587235" y="4547124"/>
                <a:ext cx="311201" cy="354050"/>
              </a:xfrm>
              <a:prstGeom prst="rect">
                <a:avLst/>
              </a:prstGeom>
            </p:spPr>
          </p:pic>
        </p:grpSp>
      </p:grpSp>
      <p:pic>
        <p:nvPicPr>
          <p:cNvPr id="63" name="Picture 6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4014144" y="1852019"/>
            <a:ext cx="3878191" cy="1614023"/>
            <a:chOff x="4027177" y="1753181"/>
            <a:chExt cx="3878191" cy="1614023"/>
          </a:xfrm>
        </p:grpSpPr>
        <p:sp>
          <p:nvSpPr>
            <p:cNvPr id="312" name="Rounded Rectangular Callout 27"/>
            <p:cNvSpPr/>
            <p:nvPr/>
          </p:nvSpPr>
          <p:spPr>
            <a:xfrm rot="862136" flipH="1">
              <a:off x="4027177" y="1951449"/>
              <a:ext cx="3796199" cy="1415755"/>
            </a:xfrm>
            <a:custGeom>
              <a:avLst/>
              <a:gdLst>
                <a:gd name="connsiteX0" fmla="*/ 0 w 2106376"/>
                <a:gd name="connsiteY0" fmla="*/ 98752 h 592500"/>
                <a:gd name="connsiteX1" fmla="*/ 98752 w 2106376"/>
                <a:gd name="connsiteY1" fmla="*/ 0 h 592500"/>
                <a:gd name="connsiteX2" fmla="*/ 1228719 w 2106376"/>
                <a:gd name="connsiteY2" fmla="*/ 0 h 592500"/>
                <a:gd name="connsiteX3" fmla="*/ 1228719 w 2106376"/>
                <a:gd name="connsiteY3" fmla="*/ 0 h 592500"/>
                <a:gd name="connsiteX4" fmla="*/ 1755313 w 2106376"/>
                <a:gd name="connsiteY4" fmla="*/ 0 h 592500"/>
                <a:gd name="connsiteX5" fmla="*/ 2007624 w 2106376"/>
                <a:gd name="connsiteY5" fmla="*/ 0 h 592500"/>
                <a:gd name="connsiteX6" fmla="*/ 2106376 w 2106376"/>
                <a:gd name="connsiteY6" fmla="*/ 98752 h 592500"/>
                <a:gd name="connsiteX7" fmla="*/ 2106376 w 2106376"/>
                <a:gd name="connsiteY7" fmla="*/ 345625 h 592500"/>
                <a:gd name="connsiteX8" fmla="*/ 2106376 w 2106376"/>
                <a:gd name="connsiteY8" fmla="*/ 345625 h 592500"/>
                <a:gd name="connsiteX9" fmla="*/ 2106376 w 2106376"/>
                <a:gd name="connsiteY9" fmla="*/ 493750 h 592500"/>
                <a:gd name="connsiteX10" fmla="*/ 2106376 w 2106376"/>
                <a:gd name="connsiteY10" fmla="*/ 493748 h 592500"/>
                <a:gd name="connsiteX11" fmla="*/ 2007624 w 2106376"/>
                <a:gd name="connsiteY11" fmla="*/ 592500 h 592500"/>
                <a:gd name="connsiteX12" fmla="*/ 1755313 w 2106376"/>
                <a:gd name="connsiteY12" fmla="*/ 592500 h 592500"/>
                <a:gd name="connsiteX13" fmla="*/ 1729103 w 2106376"/>
                <a:gd name="connsiteY13" fmla="*/ 1074463 h 592500"/>
                <a:gd name="connsiteX14" fmla="*/ 1228719 w 2106376"/>
                <a:gd name="connsiteY14" fmla="*/ 592500 h 592500"/>
                <a:gd name="connsiteX15" fmla="*/ 98752 w 2106376"/>
                <a:gd name="connsiteY15" fmla="*/ 592500 h 592500"/>
                <a:gd name="connsiteX16" fmla="*/ 0 w 2106376"/>
                <a:gd name="connsiteY16" fmla="*/ 493748 h 592500"/>
                <a:gd name="connsiteX17" fmla="*/ 0 w 2106376"/>
                <a:gd name="connsiteY17" fmla="*/ 493750 h 592500"/>
                <a:gd name="connsiteX18" fmla="*/ 0 w 2106376"/>
                <a:gd name="connsiteY18" fmla="*/ 345625 h 592500"/>
                <a:gd name="connsiteX19" fmla="*/ 0 w 2106376"/>
                <a:gd name="connsiteY19" fmla="*/ 345625 h 592500"/>
                <a:gd name="connsiteX20" fmla="*/ 0 w 2106376"/>
                <a:gd name="connsiteY20" fmla="*/ 98752 h 592500"/>
                <a:gd name="connsiteX0" fmla="*/ 0 w 2106376"/>
                <a:gd name="connsiteY0" fmla="*/ 98752 h 1074463"/>
                <a:gd name="connsiteX1" fmla="*/ 98752 w 2106376"/>
                <a:gd name="connsiteY1" fmla="*/ 0 h 1074463"/>
                <a:gd name="connsiteX2" fmla="*/ 1228719 w 2106376"/>
                <a:gd name="connsiteY2" fmla="*/ 0 h 1074463"/>
                <a:gd name="connsiteX3" fmla="*/ 1228719 w 2106376"/>
                <a:gd name="connsiteY3" fmla="*/ 0 h 1074463"/>
                <a:gd name="connsiteX4" fmla="*/ 1755313 w 2106376"/>
                <a:gd name="connsiteY4" fmla="*/ 0 h 1074463"/>
                <a:gd name="connsiteX5" fmla="*/ 2007624 w 2106376"/>
                <a:gd name="connsiteY5" fmla="*/ 0 h 1074463"/>
                <a:gd name="connsiteX6" fmla="*/ 2106376 w 2106376"/>
                <a:gd name="connsiteY6" fmla="*/ 98752 h 1074463"/>
                <a:gd name="connsiteX7" fmla="*/ 2106376 w 2106376"/>
                <a:gd name="connsiteY7" fmla="*/ 345625 h 1074463"/>
                <a:gd name="connsiteX8" fmla="*/ 2106376 w 2106376"/>
                <a:gd name="connsiteY8" fmla="*/ 345625 h 1074463"/>
                <a:gd name="connsiteX9" fmla="*/ 2106376 w 2106376"/>
                <a:gd name="connsiteY9" fmla="*/ 493750 h 1074463"/>
                <a:gd name="connsiteX10" fmla="*/ 2106376 w 2106376"/>
                <a:gd name="connsiteY10" fmla="*/ 493748 h 1074463"/>
                <a:gd name="connsiteX11" fmla="*/ 2007624 w 2106376"/>
                <a:gd name="connsiteY11" fmla="*/ 592500 h 1074463"/>
                <a:gd name="connsiteX12" fmla="*/ 1566315 w 2106376"/>
                <a:gd name="connsiteY12" fmla="*/ 593331 h 1074463"/>
                <a:gd name="connsiteX13" fmla="*/ 1729103 w 2106376"/>
                <a:gd name="connsiteY13" fmla="*/ 1074463 h 1074463"/>
                <a:gd name="connsiteX14" fmla="*/ 1228719 w 2106376"/>
                <a:gd name="connsiteY14" fmla="*/ 592500 h 1074463"/>
                <a:gd name="connsiteX15" fmla="*/ 98752 w 2106376"/>
                <a:gd name="connsiteY15" fmla="*/ 592500 h 1074463"/>
                <a:gd name="connsiteX16" fmla="*/ 0 w 2106376"/>
                <a:gd name="connsiteY16" fmla="*/ 493748 h 1074463"/>
                <a:gd name="connsiteX17" fmla="*/ 0 w 2106376"/>
                <a:gd name="connsiteY17" fmla="*/ 493750 h 1074463"/>
                <a:gd name="connsiteX18" fmla="*/ 0 w 2106376"/>
                <a:gd name="connsiteY18" fmla="*/ 345625 h 1074463"/>
                <a:gd name="connsiteX19" fmla="*/ 0 w 2106376"/>
                <a:gd name="connsiteY19" fmla="*/ 345625 h 1074463"/>
                <a:gd name="connsiteX20" fmla="*/ 0 w 2106376"/>
                <a:gd name="connsiteY20" fmla="*/ 98752 h 1074463"/>
                <a:gd name="connsiteX0" fmla="*/ 0 w 2106376"/>
                <a:gd name="connsiteY0" fmla="*/ 98752 h 1000039"/>
                <a:gd name="connsiteX1" fmla="*/ 98752 w 2106376"/>
                <a:gd name="connsiteY1" fmla="*/ 0 h 1000039"/>
                <a:gd name="connsiteX2" fmla="*/ 1228719 w 2106376"/>
                <a:gd name="connsiteY2" fmla="*/ 0 h 1000039"/>
                <a:gd name="connsiteX3" fmla="*/ 1228719 w 2106376"/>
                <a:gd name="connsiteY3" fmla="*/ 0 h 1000039"/>
                <a:gd name="connsiteX4" fmla="*/ 1755313 w 2106376"/>
                <a:gd name="connsiteY4" fmla="*/ 0 h 1000039"/>
                <a:gd name="connsiteX5" fmla="*/ 2007624 w 2106376"/>
                <a:gd name="connsiteY5" fmla="*/ 0 h 1000039"/>
                <a:gd name="connsiteX6" fmla="*/ 2106376 w 2106376"/>
                <a:gd name="connsiteY6" fmla="*/ 98752 h 1000039"/>
                <a:gd name="connsiteX7" fmla="*/ 2106376 w 2106376"/>
                <a:gd name="connsiteY7" fmla="*/ 345625 h 1000039"/>
                <a:gd name="connsiteX8" fmla="*/ 2106376 w 2106376"/>
                <a:gd name="connsiteY8" fmla="*/ 345625 h 1000039"/>
                <a:gd name="connsiteX9" fmla="*/ 2106376 w 2106376"/>
                <a:gd name="connsiteY9" fmla="*/ 493750 h 1000039"/>
                <a:gd name="connsiteX10" fmla="*/ 2106376 w 2106376"/>
                <a:gd name="connsiteY10" fmla="*/ 493748 h 1000039"/>
                <a:gd name="connsiteX11" fmla="*/ 2007624 w 2106376"/>
                <a:gd name="connsiteY11" fmla="*/ 592500 h 1000039"/>
                <a:gd name="connsiteX12" fmla="*/ 1566315 w 2106376"/>
                <a:gd name="connsiteY12" fmla="*/ 593331 h 1000039"/>
                <a:gd name="connsiteX13" fmla="*/ 1676947 w 2106376"/>
                <a:gd name="connsiteY13" fmla="*/ 1000039 h 1000039"/>
                <a:gd name="connsiteX14" fmla="*/ 1228719 w 2106376"/>
                <a:gd name="connsiteY14" fmla="*/ 592500 h 1000039"/>
                <a:gd name="connsiteX15" fmla="*/ 98752 w 2106376"/>
                <a:gd name="connsiteY15" fmla="*/ 592500 h 1000039"/>
                <a:gd name="connsiteX16" fmla="*/ 0 w 2106376"/>
                <a:gd name="connsiteY16" fmla="*/ 493748 h 1000039"/>
                <a:gd name="connsiteX17" fmla="*/ 0 w 2106376"/>
                <a:gd name="connsiteY17" fmla="*/ 493750 h 1000039"/>
                <a:gd name="connsiteX18" fmla="*/ 0 w 2106376"/>
                <a:gd name="connsiteY18" fmla="*/ 345625 h 1000039"/>
                <a:gd name="connsiteX19" fmla="*/ 0 w 2106376"/>
                <a:gd name="connsiteY19" fmla="*/ 345625 h 1000039"/>
                <a:gd name="connsiteX20" fmla="*/ 0 w 2106376"/>
                <a:gd name="connsiteY20" fmla="*/ 98752 h 1000039"/>
                <a:gd name="connsiteX0" fmla="*/ 0 w 2106376"/>
                <a:gd name="connsiteY0" fmla="*/ 98752 h 974349"/>
                <a:gd name="connsiteX1" fmla="*/ 98752 w 2106376"/>
                <a:gd name="connsiteY1" fmla="*/ 0 h 974349"/>
                <a:gd name="connsiteX2" fmla="*/ 1228719 w 2106376"/>
                <a:gd name="connsiteY2" fmla="*/ 0 h 974349"/>
                <a:gd name="connsiteX3" fmla="*/ 1228719 w 2106376"/>
                <a:gd name="connsiteY3" fmla="*/ 0 h 974349"/>
                <a:gd name="connsiteX4" fmla="*/ 1755313 w 2106376"/>
                <a:gd name="connsiteY4" fmla="*/ 0 h 974349"/>
                <a:gd name="connsiteX5" fmla="*/ 2007624 w 2106376"/>
                <a:gd name="connsiteY5" fmla="*/ 0 h 974349"/>
                <a:gd name="connsiteX6" fmla="*/ 2106376 w 2106376"/>
                <a:gd name="connsiteY6" fmla="*/ 98752 h 974349"/>
                <a:gd name="connsiteX7" fmla="*/ 2106376 w 2106376"/>
                <a:gd name="connsiteY7" fmla="*/ 345625 h 974349"/>
                <a:gd name="connsiteX8" fmla="*/ 2106376 w 2106376"/>
                <a:gd name="connsiteY8" fmla="*/ 345625 h 974349"/>
                <a:gd name="connsiteX9" fmla="*/ 2106376 w 2106376"/>
                <a:gd name="connsiteY9" fmla="*/ 493750 h 974349"/>
                <a:gd name="connsiteX10" fmla="*/ 2106376 w 2106376"/>
                <a:gd name="connsiteY10" fmla="*/ 493748 h 974349"/>
                <a:gd name="connsiteX11" fmla="*/ 2007624 w 2106376"/>
                <a:gd name="connsiteY11" fmla="*/ 592500 h 974349"/>
                <a:gd name="connsiteX12" fmla="*/ 1566315 w 2106376"/>
                <a:gd name="connsiteY12" fmla="*/ 593331 h 974349"/>
                <a:gd name="connsiteX13" fmla="*/ 1677067 w 2106376"/>
                <a:gd name="connsiteY13" fmla="*/ 974349 h 974349"/>
                <a:gd name="connsiteX14" fmla="*/ 1228719 w 2106376"/>
                <a:gd name="connsiteY14" fmla="*/ 592500 h 974349"/>
                <a:gd name="connsiteX15" fmla="*/ 98752 w 2106376"/>
                <a:gd name="connsiteY15" fmla="*/ 592500 h 974349"/>
                <a:gd name="connsiteX16" fmla="*/ 0 w 2106376"/>
                <a:gd name="connsiteY16" fmla="*/ 493748 h 974349"/>
                <a:gd name="connsiteX17" fmla="*/ 0 w 2106376"/>
                <a:gd name="connsiteY17" fmla="*/ 493750 h 974349"/>
                <a:gd name="connsiteX18" fmla="*/ 0 w 2106376"/>
                <a:gd name="connsiteY18" fmla="*/ 345625 h 974349"/>
                <a:gd name="connsiteX19" fmla="*/ 0 w 2106376"/>
                <a:gd name="connsiteY19" fmla="*/ 345625 h 974349"/>
                <a:gd name="connsiteX20" fmla="*/ 0 w 2106376"/>
                <a:gd name="connsiteY20" fmla="*/ 98752 h 974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06376" h="974349">
                  <a:moveTo>
                    <a:pt x="0" y="98752"/>
                  </a:moveTo>
                  <a:cubicBezTo>
                    <a:pt x="0" y="44213"/>
                    <a:pt x="44213" y="0"/>
                    <a:pt x="98752" y="0"/>
                  </a:cubicBezTo>
                  <a:lnTo>
                    <a:pt x="1228719" y="0"/>
                  </a:lnTo>
                  <a:lnTo>
                    <a:pt x="1228719" y="0"/>
                  </a:lnTo>
                  <a:lnTo>
                    <a:pt x="1755313" y="0"/>
                  </a:lnTo>
                  <a:lnTo>
                    <a:pt x="2007624" y="0"/>
                  </a:lnTo>
                  <a:cubicBezTo>
                    <a:pt x="2062163" y="0"/>
                    <a:pt x="2106376" y="44213"/>
                    <a:pt x="2106376" y="98752"/>
                  </a:cubicBezTo>
                  <a:lnTo>
                    <a:pt x="2106376" y="345625"/>
                  </a:lnTo>
                  <a:lnTo>
                    <a:pt x="2106376" y="345625"/>
                  </a:lnTo>
                  <a:lnTo>
                    <a:pt x="2106376" y="493750"/>
                  </a:lnTo>
                  <a:lnTo>
                    <a:pt x="2106376" y="493748"/>
                  </a:lnTo>
                  <a:cubicBezTo>
                    <a:pt x="2106376" y="548287"/>
                    <a:pt x="2062163" y="592500"/>
                    <a:pt x="2007624" y="592500"/>
                  </a:cubicBezTo>
                  <a:lnTo>
                    <a:pt x="1566315" y="593331"/>
                  </a:lnTo>
                  <a:lnTo>
                    <a:pt x="1677067" y="974349"/>
                  </a:lnTo>
                  <a:lnTo>
                    <a:pt x="1228719" y="592500"/>
                  </a:lnTo>
                  <a:lnTo>
                    <a:pt x="98752" y="592500"/>
                  </a:lnTo>
                  <a:cubicBezTo>
                    <a:pt x="44213" y="592500"/>
                    <a:pt x="0" y="548287"/>
                    <a:pt x="0" y="493748"/>
                  </a:cubicBezTo>
                  <a:lnTo>
                    <a:pt x="0" y="493750"/>
                  </a:lnTo>
                  <a:lnTo>
                    <a:pt x="0" y="345625"/>
                  </a:lnTo>
                  <a:lnTo>
                    <a:pt x="0" y="345625"/>
                  </a:lnTo>
                  <a:lnTo>
                    <a:pt x="0" y="98752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TextBox 312"/>
            <p:cNvSpPr txBox="1"/>
            <p:nvPr/>
          </p:nvSpPr>
          <p:spPr>
            <a:xfrm rot="871755" flipH="1">
              <a:off x="4739165" y="2134116"/>
              <a:ext cx="316620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I just called her to invite her to the party. Everyone’s going.</a:t>
              </a:r>
            </a:p>
          </p:txBody>
        </p:sp>
        <p:pic>
          <p:nvPicPr>
            <p:cNvPr id="59" name="Picture 4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44149">
              <a:off x="4288483" y="1753181"/>
              <a:ext cx="510459" cy="4866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4" name="Group 3"/>
          <p:cNvGrpSpPr/>
          <p:nvPr/>
        </p:nvGrpSpPr>
        <p:grpSpPr>
          <a:xfrm>
            <a:off x="3248368" y="3876908"/>
            <a:ext cx="3376651" cy="1475833"/>
            <a:chOff x="3392570" y="3882094"/>
            <a:chExt cx="3376651" cy="1475833"/>
          </a:xfrm>
        </p:grpSpPr>
        <p:grpSp>
          <p:nvGrpSpPr>
            <p:cNvPr id="64" name="Group 63"/>
            <p:cNvGrpSpPr/>
            <p:nvPr/>
          </p:nvGrpSpPr>
          <p:grpSpPr>
            <a:xfrm rot="9919473">
              <a:off x="3392570" y="3882094"/>
              <a:ext cx="3376651" cy="1475833"/>
              <a:chOff x="4440572" y="1959052"/>
              <a:chExt cx="3376651" cy="1475833"/>
            </a:xfrm>
          </p:grpSpPr>
          <p:sp>
            <p:nvSpPr>
              <p:cNvPr id="65" name="Rounded Rectangular Callout 27"/>
              <p:cNvSpPr/>
              <p:nvPr/>
            </p:nvSpPr>
            <p:spPr>
              <a:xfrm rot="862136" flipH="1">
                <a:off x="4577206" y="2002689"/>
                <a:ext cx="3240017" cy="1432196"/>
              </a:xfrm>
              <a:custGeom>
                <a:avLst/>
                <a:gdLst>
                  <a:gd name="connsiteX0" fmla="*/ 0 w 2106376"/>
                  <a:gd name="connsiteY0" fmla="*/ 98752 h 592500"/>
                  <a:gd name="connsiteX1" fmla="*/ 98752 w 2106376"/>
                  <a:gd name="connsiteY1" fmla="*/ 0 h 592500"/>
                  <a:gd name="connsiteX2" fmla="*/ 1228719 w 2106376"/>
                  <a:gd name="connsiteY2" fmla="*/ 0 h 592500"/>
                  <a:gd name="connsiteX3" fmla="*/ 1228719 w 2106376"/>
                  <a:gd name="connsiteY3" fmla="*/ 0 h 592500"/>
                  <a:gd name="connsiteX4" fmla="*/ 1755313 w 2106376"/>
                  <a:gd name="connsiteY4" fmla="*/ 0 h 592500"/>
                  <a:gd name="connsiteX5" fmla="*/ 2007624 w 2106376"/>
                  <a:gd name="connsiteY5" fmla="*/ 0 h 592500"/>
                  <a:gd name="connsiteX6" fmla="*/ 2106376 w 2106376"/>
                  <a:gd name="connsiteY6" fmla="*/ 98752 h 592500"/>
                  <a:gd name="connsiteX7" fmla="*/ 2106376 w 2106376"/>
                  <a:gd name="connsiteY7" fmla="*/ 345625 h 592500"/>
                  <a:gd name="connsiteX8" fmla="*/ 2106376 w 2106376"/>
                  <a:gd name="connsiteY8" fmla="*/ 345625 h 592500"/>
                  <a:gd name="connsiteX9" fmla="*/ 2106376 w 2106376"/>
                  <a:gd name="connsiteY9" fmla="*/ 493750 h 592500"/>
                  <a:gd name="connsiteX10" fmla="*/ 2106376 w 2106376"/>
                  <a:gd name="connsiteY10" fmla="*/ 493748 h 592500"/>
                  <a:gd name="connsiteX11" fmla="*/ 2007624 w 2106376"/>
                  <a:gd name="connsiteY11" fmla="*/ 592500 h 592500"/>
                  <a:gd name="connsiteX12" fmla="*/ 1755313 w 2106376"/>
                  <a:gd name="connsiteY12" fmla="*/ 592500 h 592500"/>
                  <a:gd name="connsiteX13" fmla="*/ 1729103 w 2106376"/>
                  <a:gd name="connsiteY13" fmla="*/ 1074463 h 592500"/>
                  <a:gd name="connsiteX14" fmla="*/ 1228719 w 2106376"/>
                  <a:gd name="connsiteY14" fmla="*/ 592500 h 592500"/>
                  <a:gd name="connsiteX15" fmla="*/ 98752 w 2106376"/>
                  <a:gd name="connsiteY15" fmla="*/ 592500 h 592500"/>
                  <a:gd name="connsiteX16" fmla="*/ 0 w 2106376"/>
                  <a:gd name="connsiteY16" fmla="*/ 493748 h 592500"/>
                  <a:gd name="connsiteX17" fmla="*/ 0 w 2106376"/>
                  <a:gd name="connsiteY17" fmla="*/ 493750 h 592500"/>
                  <a:gd name="connsiteX18" fmla="*/ 0 w 2106376"/>
                  <a:gd name="connsiteY18" fmla="*/ 345625 h 592500"/>
                  <a:gd name="connsiteX19" fmla="*/ 0 w 2106376"/>
                  <a:gd name="connsiteY19" fmla="*/ 345625 h 592500"/>
                  <a:gd name="connsiteX20" fmla="*/ 0 w 2106376"/>
                  <a:gd name="connsiteY20" fmla="*/ 98752 h 592500"/>
                  <a:gd name="connsiteX0" fmla="*/ 0 w 2106376"/>
                  <a:gd name="connsiteY0" fmla="*/ 98752 h 1074463"/>
                  <a:gd name="connsiteX1" fmla="*/ 98752 w 2106376"/>
                  <a:gd name="connsiteY1" fmla="*/ 0 h 1074463"/>
                  <a:gd name="connsiteX2" fmla="*/ 1228719 w 2106376"/>
                  <a:gd name="connsiteY2" fmla="*/ 0 h 1074463"/>
                  <a:gd name="connsiteX3" fmla="*/ 1228719 w 2106376"/>
                  <a:gd name="connsiteY3" fmla="*/ 0 h 1074463"/>
                  <a:gd name="connsiteX4" fmla="*/ 1755313 w 2106376"/>
                  <a:gd name="connsiteY4" fmla="*/ 0 h 1074463"/>
                  <a:gd name="connsiteX5" fmla="*/ 2007624 w 2106376"/>
                  <a:gd name="connsiteY5" fmla="*/ 0 h 1074463"/>
                  <a:gd name="connsiteX6" fmla="*/ 2106376 w 2106376"/>
                  <a:gd name="connsiteY6" fmla="*/ 98752 h 1074463"/>
                  <a:gd name="connsiteX7" fmla="*/ 2106376 w 2106376"/>
                  <a:gd name="connsiteY7" fmla="*/ 345625 h 1074463"/>
                  <a:gd name="connsiteX8" fmla="*/ 2106376 w 2106376"/>
                  <a:gd name="connsiteY8" fmla="*/ 345625 h 1074463"/>
                  <a:gd name="connsiteX9" fmla="*/ 2106376 w 2106376"/>
                  <a:gd name="connsiteY9" fmla="*/ 493750 h 1074463"/>
                  <a:gd name="connsiteX10" fmla="*/ 2106376 w 2106376"/>
                  <a:gd name="connsiteY10" fmla="*/ 493748 h 1074463"/>
                  <a:gd name="connsiteX11" fmla="*/ 2007624 w 2106376"/>
                  <a:gd name="connsiteY11" fmla="*/ 592500 h 1074463"/>
                  <a:gd name="connsiteX12" fmla="*/ 1566315 w 2106376"/>
                  <a:gd name="connsiteY12" fmla="*/ 593331 h 1074463"/>
                  <a:gd name="connsiteX13" fmla="*/ 1729103 w 2106376"/>
                  <a:gd name="connsiteY13" fmla="*/ 1074463 h 1074463"/>
                  <a:gd name="connsiteX14" fmla="*/ 1228719 w 2106376"/>
                  <a:gd name="connsiteY14" fmla="*/ 592500 h 1074463"/>
                  <a:gd name="connsiteX15" fmla="*/ 98752 w 2106376"/>
                  <a:gd name="connsiteY15" fmla="*/ 592500 h 1074463"/>
                  <a:gd name="connsiteX16" fmla="*/ 0 w 2106376"/>
                  <a:gd name="connsiteY16" fmla="*/ 493748 h 1074463"/>
                  <a:gd name="connsiteX17" fmla="*/ 0 w 2106376"/>
                  <a:gd name="connsiteY17" fmla="*/ 493750 h 1074463"/>
                  <a:gd name="connsiteX18" fmla="*/ 0 w 2106376"/>
                  <a:gd name="connsiteY18" fmla="*/ 345625 h 1074463"/>
                  <a:gd name="connsiteX19" fmla="*/ 0 w 2106376"/>
                  <a:gd name="connsiteY19" fmla="*/ 345625 h 1074463"/>
                  <a:gd name="connsiteX20" fmla="*/ 0 w 2106376"/>
                  <a:gd name="connsiteY20" fmla="*/ 98752 h 1074463"/>
                  <a:gd name="connsiteX0" fmla="*/ 0 w 2106376"/>
                  <a:gd name="connsiteY0" fmla="*/ 98752 h 1000039"/>
                  <a:gd name="connsiteX1" fmla="*/ 98752 w 2106376"/>
                  <a:gd name="connsiteY1" fmla="*/ 0 h 1000039"/>
                  <a:gd name="connsiteX2" fmla="*/ 1228719 w 2106376"/>
                  <a:gd name="connsiteY2" fmla="*/ 0 h 1000039"/>
                  <a:gd name="connsiteX3" fmla="*/ 1228719 w 2106376"/>
                  <a:gd name="connsiteY3" fmla="*/ 0 h 1000039"/>
                  <a:gd name="connsiteX4" fmla="*/ 1755313 w 2106376"/>
                  <a:gd name="connsiteY4" fmla="*/ 0 h 1000039"/>
                  <a:gd name="connsiteX5" fmla="*/ 2007624 w 2106376"/>
                  <a:gd name="connsiteY5" fmla="*/ 0 h 1000039"/>
                  <a:gd name="connsiteX6" fmla="*/ 2106376 w 2106376"/>
                  <a:gd name="connsiteY6" fmla="*/ 98752 h 1000039"/>
                  <a:gd name="connsiteX7" fmla="*/ 2106376 w 2106376"/>
                  <a:gd name="connsiteY7" fmla="*/ 345625 h 1000039"/>
                  <a:gd name="connsiteX8" fmla="*/ 2106376 w 2106376"/>
                  <a:gd name="connsiteY8" fmla="*/ 345625 h 1000039"/>
                  <a:gd name="connsiteX9" fmla="*/ 2106376 w 2106376"/>
                  <a:gd name="connsiteY9" fmla="*/ 493750 h 1000039"/>
                  <a:gd name="connsiteX10" fmla="*/ 2106376 w 2106376"/>
                  <a:gd name="connsiteY10" fmla="*/ 493748 h 1000039"/>
                  <a:gd name="connsiteX11" fmla="*/ 2007624 w 2106376"/>
                  <a:gd name="connsiteY11" fmla="*/ 592500 h 1000039"/>
                  <a:gd name="connsiteX12" fmla="*/ 1566315 w 2106376"/>
                  <a:gd name="connsiteY12" fmla="*/ 593331 h 1000039"/>
                  <a:gd name="connsiteX13" fmla="*/ 1676947 w 2106376"/>
                  <a:gd name="connsiteY13" fmla="*/ 1000039 h 1000039"/>
                  <a:gd name="connsiteX14" fmla="*/ 1228719 w 2106376"/>
                  <a:gd name="connsiteY14" fmla="*/ 592500 h 1000039"/>
                  <a:gd name="connsiteX15" fmla="*/ 98752 w 2106376"/>
                  <a:gd name="connsiteY15" fmla="*/ 592500 h 1000039"/>
                  <a:gd name="connsiteX16" fmla="*/ 0 w 2106376"/>
                  <a:gd name="connsiteY16" fmla="*/ 493748 h 1000039"/>
                  <a:gd name="connsiteX17" fmla="*/ 0 w 2106376"/>
                  <a:gd name="connsiteY17" fmla="*/ 493750 h 1000039"/>
                  <a:gd name="connsiteX18" fmla="*/ 0 w 2106376"/>
                  <a:gd name="connsiteY18" fmla="*/ 345625 h 1000039"/>
                  <a:gd name="connsiteX19" fmla="*/ 0 w 2106376"/>
                  <a:gd name="connsiteY19" fmla="*/ 345625 h 1000039"/>
                  <a:gd name="connsiteX20" fmla="*/ 0 w 2106376"/>
                  <a:gd name="connsiteY20" fmla="*/ 98752 h 1000039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1228719 w 2106376"/>
                  <a:gd name="connsiteY14" fmla="*/ 592500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032912 w 2106376"/>
                  <a:gd name="connsiteY12" fmla="*/ 577784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036542"/>
                  <a:gd name="connsiteX1" fmla="*/ 98752 w 2106376"/>
                  <a:gd name="connsiteY1" fmla="*/ 0 h 1036542"/>
                  <a:gd name="connsiteX2" fmla="*/ 1228719 w 2106376"/>
                  <a:gd name="connsiteY2" fmla="*/ 0 h 1036542"/>
                  <a:gd name="connsiteX3" fmla="*/ 1228719 w 2106376"/>
                  <a:gd name="connsiteY3" fmla="*/ 0 h 1036542"/>
                  <a:gd name="connsiteX4" fmla="*/ 1755313 w 2106376"/>
                  <a:gd name="connsiteY4" fmla="*/ 0 h 1036542"/>
                  <a:gd name="connsiteX5" fmla="*/ 2007624 w 2106376"/>
                  <a:gd name="connsiteY5" fmla="*/ 0 h 1036542"/>
                  <a:gd name="connsiteX6" fmla="*/ 2106376 w 2106376"/>
                  <a:gd name="connsiteY6" fmla="*/ 98752 h 1036542"/>
                  <a:gd name="connsiteX7" fmla="*/ 2106376 w 2106376"/>
                  <a:gd name="connsiteY7" fmla="*/ 345625 h 1036542"/>
                  <a:gd name="connsiteX8" fmla="*/ 2106376 w 2106376"/>
                  <a:gd name="connsiteY8" fmla="*/ 345625 h 1036542"/>
                  <a:gd name="connsiteX9" fmla="*/ 2106376 w 2106376"/>
                  <a:gd name="connsiteY9" fmla="*/ 493750 h 1036542"/>
                  <a:gd name="connsiteX10" fmla="*/ 2106376 w 2106376"/>
                  <a:gd name="connsiteY10" fmla="*/ 493748 h 1036542"/>
                  <a:gd name="connsiteX11" fmla="*/ 2007624 w 2106376"/>
                  <a:gd name="connsiteY11" fmla="*/ 592500 h 1036542"/>
                  <a:gd name="connsiteX12" fmla="*/ 1032912 w 2106376"/>
                  <a:gd name="connsiteY12" fmla="*/ 577784 h 1036542"/>
                  <a:gd name="connsiteX13" fmla="*/ 400699 w 2106376"/>
                  <a:gd name="connsiteY13" fmla="*/ 1036542 h 1036542"/>
                  <a:gd name="connsiteX14" fmla="*/ 753636 w 2106376"/>
                  <a:gd name="connsiteY14" fmla="*/ 570085 h 1036542"/>
                  <a:gd name="connsiteX15" fmla="*/ 98752 w 2106376"/>
                  <a:gd name="connsiteY15" fmla="*/ 592500 h 1036542"/>
                  <a:gd name="connsiteX16" fmla="*/ 0 w 2106376"/>
                  <a:gd name="connsiteY16" fmla="*/ 493748 h 1036542"/>
                  <a:gd name="connsiteX17" fmla="*/ 0 w 2106376"/>
                  <a:gd name="connsiteY17" fmla="*/ 493750 h 1036542"/>
                  <a:gd name="connsiteX18" fmla="*/ 0 w 2106376"/>
                  <a:gd name="connsiteY18" fmla="*/ 345625 h 1036542"/>
                  <a:gd name="connsiteX19" fmla="*/ 0 w 2106376"/>
                  <a:gd name="connsiteY19" fmla="*/ 345625 h 1036542"/>
                  <a:gd name="connsiteX20" fmla="*/ 0 w 2106376"/>
                  <a:gd name="connsiteY20" fmla="*/ 98752 h 1036542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53636 w 2106376"/>
                  <a:gd name="connsiteY14" fmla="*/ 570085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06376" h="985664">
                    <a:moveTo>
                      <a:pt x="0" y="98752"/>
                    </a:moveTo>
                    <a:cubicBezTo>
                      <a:pt x="0" y="44213"/>
                      <a:pt x="44213" y="0"/>
                      <a:pt x="98752" y="0"/>
                    </a:cubicBezTo>
                    <a:lnTo>
                      <a:pt x="1228719" y="0"/>
                    </a:lnTo>
                    <a:lnTo>
                      <a:pt x="1228719" y="0"/>
                    </a:lnTo>
                    <a:lnTo>
                      <a:pt x="1755313" y="0"/>
                    </a:lnTo>
                    <a:lnTo>
                      <a:pt x="2007624" y="0"/>
                    </a:lnTo>
                    <a:cubicBezTo>
                      <a:pt x="2062163" y="0"/>
                      <a:pt x="2106376" y="44213"/>
                      <a:pt x="2106376" y="98752"/>
                    </a:cubicBezTo>
                    <a:lnTo>
                      <a:pt x="2106376" y="345625"/>
                    </a:lnTo>
                    <a:lnTo>
                      <a:pt x="2106376" y="345625"/>
                    </a:lnTo>
                    <a:lnTo>
                      <a:pt x="2106376" y="493750"/>
                    </a:lnTo>
                    <a:lnTo>
                      <a:pt x="2106376" y="493748"/>
                    </a:lnTo>
                    <a:cubicBezTo>
                      <a:pt x="2106376" y="548287"/>
                      <a:pt x="2062163" y="592500"/>
                      <a:pt x="2007624" y="592500"/>
                    </a:cubicBezTo>
                    <a:lnTo>
                      <a:pt x="1029549" y="592354"/>
                    </a:lnTo>
                    <a:lnTo>
                      <a:pt x="556209" y="985664"/>
                    </a:lnTo>
                    <a:lnTo>
                      <a:pt x="739965" y="584714"/>
                    </a:lnTo>
                    <a:cubicBezTo>
                      <a:pt x="433432" y="584196"/>
                      <a:pt x="312490" y="589905"/>
                      <a:pt x="98752" y="592500"/>
                    </a:cubicBezTo>
                    <a:cubicBezTo>
                      <a:pt x="44213" y="592500"/>
                      <a:pt x="0" y="548287"/>
                      <a:pt x="0" y="493748"/>
                    </a:cubicBezTo>
                    <a:lnTo>
                      <a:pt x="0" y="493750"/>
                    </a:lnTo>
                    <a:lnTo>
                      <a:pt x="0" y="345625"/>
                    </a:lnTo>
                    <a:lnTo>
                      <a:pt x="0" y="345625"/>
                    </a:lnTo>
                    <a:lnTo>
                      <a:pt x="0" y="9875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rot="889299" flipH="1" flipV="1">
                <a:off x="4440572" y="1959052"/>
                <a:ext cx="2709113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don’t want you to call</a:t>
                </a:r>
              </a:p>
              <a:p>
                <a:r>
                  <a:rPr lang="en-US" sz="1900" dirty="0">
                    <a:solidFill>
                      <a:schemeClr val="bg1"/>
                    </a:solidFill>
                  </a:rPr>
                  <a:t> her ever again!</a:t>
                </a:r>
              </a:p>
            </p:txBody>
          </p:sp>
        </p:grpSp>
        <p:pic>
          <p:nvPicPr>
            <p:cNvPr id="69" name="Picture 5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0390" y="4628833"/>
              <a:ext cx="587144" cy="53065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55606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649486" cy="703523"/>
              <a:chOff x="7687587" y="1507638"/>
              <a:chExt cx="3649486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35" y="1658273"/>
                <a:ext cx="2661038" cy="519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Healthy Futures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3017056" y="994581"/>
            <a:ext cx="2401165" cy="1307887"/>
            <a:chOff x="1819684" y="1507403"/>
            <a:chExt cx="1477283" cy="910673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9684" y="1507403"/>
              <a:ext cx="1462779" cy="910673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  <a:gd name="connsiteX0" fmla="*/ 0 w 2054598"/>
                <a:gd name="connsiteY0" fmla="*/ 98979 h 1133216"/>
                <a:gd name="connsiteX1" fmla="*/ 98979 w 2054598"/>
                <a:gd name="connsiteY1" fmla="*/ 0 h 1133216"/>
                <a:gd name="connsiteX2" fmla="*/ 1198401 w 2054598"/>
                <a:gd name="connsiteY2" fmla="*/ 0 h 1133216"/>
                <a:gd name="connsiteX3" fmla="*/ 1198401 w 2054598"/>
                <a:gd name="connsiteY3" fmla="*/ 0 h 1133216"/>
                <a:gd name="connsiteX4" fmla="*/ 1712002 w 2054598"/>
                <a:gd name="connsiteY4" fmla="*/ 0 h 1133216"/>
                <a:gd name="connsiteX5" fmla="*/ 1955423 w 2054598"/>
                <a:gd name="connsiteY5" fmla="*/ 0 h 1133216"/>
                <a:gd name="connsiteX6" fmla="*/ 2054402 w 2054598"/>
                <a:gd name="connsiteY6" fmla="*/ 98979 h 1133216"/>
                <a:gd name="connsiteX7" fmla="*/ 2054404 w 2054598"/>
                <a:gd name="connsiteY7" fmla="*/ 305907 h 1133216"/>
                <a:gd name="connsiteX8" fmla="*/ 2054402 w 2054598"/>
                <a:gd name="connsiteY8" fmla="*/ 441925 h 1133216"/>
                <a:gd name="connsiteX9" fmla="*/ 1968394 w 2054598"/>
                <a:gd name="connsiteY9" fmla="*/ 564925 h 1133216"/>
                <a:gd name="connsiteX10" fmla="*/ 1529123 w 2054598"/>
                <a:gd name="connsiteY10" fmla="*/ 577948 h 1133216"/>
                <a:gd name="connsiteX11" fmla="*/ 1165572 w 2054598"/>
                <a:gd name="connsiteY11" fmla="*/ 1133216 h 1133216"/>
                <a:gd name="connsiteX12" fmla="*/ 1198401 w 2054598"/>
                <a:gd name="connsiteY12" fmla="*/ 593860 h 1133216"/>
                <a:gd name="connsiteX13" fmla="*/ 98979 w 2054598"/>
                <a:gd name="connsiteY13" fmla="*/ 593860 h 1133216"/>
                <a:gd name="connsiteX14" fmla="*/ 0 w 2054598"/>
                <a:gd name="connsiteY14" fmla="*/ 494881 h 1133216"/>
                <a:gd name="connsiteX15" fmla="*/ 0 w 2054598"/>
                <a:gd name="connsiteY15" fmla="*/ 494883 h 1133216"/>
                <a:gd name="connsiteX16" fmla="*/ 0 w 2054598"/>
                <a:gd name="connsiteY16" fmla="*/ 346418 h 1133216"/>
                <a:gd name="connsiteX17" fmla="*/ 0 w 2054598"/>
                <a:gd name="connsiteY17" fmla="*/ 346418 h 1133216"/>
                <a:gd name="connsiteX18" fmla="*/ 0 w 2054598"/>
                <a:gd name="connsiteY18" fmla="*/ 98979 h 113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133216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165572" y="1133216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78753" y="1524718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Pressure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6" name="Group 15"/>
          <p:cNvGrpSpPr/>
          <p:nvPr/>
        </p:nvGrpSpPr>
        <p:grpSpPr>
          <a:xfrm>
            <a:off x="1111141" y="2767751"/>
            <a:ext cx="2608269" cy="1601600"/>
            <a:chOff x="868167" y="2685675"/>
            <a:chExt cx="2608269" cy="1601600"/>
          </a:xfrm>
        </p:grpSpPr>
        <p:grpSp>
          <p:nvGrpSpPr>
            <p:cNvPr id="14" name="Group 13"/>
            <p:cNvGrpSpPr/>
            <p:nvPr/>
          </p:nvGrpSpPr>
          <p:grpSpPr>
            <a:xfrm>
              <a:off x="868167" y="2685675"/>
              <a:ext cx="2608269" cy="1601600"/>
              <a:chOff x="4397253" y="3650066"/>
              <a:chExt cx="2608269" cy="1601600"/>
            </a:xfrm>
          </p:grpSpPr>
          <p:sp>
            <p:nvSpPr>
              <p:cNvPr id="65" name="Rounded Rectangular Callout 27"/>
              <p:cNvSpPr/>
              <p:nvPr/>
            </p:nvSpPr>
            <p:spPr>
              <a:xfrm flipH="1">
                <a:off x="4397253" y="3650066"/>
                <a:ext cx="2284137" cy="1601600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722033"/>
                  <a:gd name="connsiteX1" fmla="*/ 134811 w 2927820"/>
                  <a:gd name="connsiteY1" fmla="*/ 0 h 1722033"/>
                  <a:gd name="connsiteX2" fmla="*/ 487970 w 2927820"/>
                  <a:gd name="connsiteY2" fmla="*/ 0 h 1722033"/>
                  <a:gd name="connsiteX3" fmla="*/ 487970 w 2927820"/>
                  <a:gd name="connsiteY3" fmla="*/ 0 h 1722033"/>
                  <a:gd name="connsiteX4" fmla="*/ 1219925 w 2927820"/>
                  <a:gd name="connsiteY4" fmla="*/ 0 h 1722033"/>
                  <a:gd name="connsiteX5" fmla="*/ 2793009 w 2927820"/>
                  <a:gd name="connsiteY5" fmla="*/ 0 h 1722033"/>
                  <a:gd name="connsiteX6" fmla="*/ 2927820 w 2927820"/>
                  <a:gd name="connsiteY6" fmla="*/ 134811 h 1722033"/>
                  <a:gd name="connsiteX7" fmla="*/ 2927820 w 2927820"/>
                  <a:gd name="connsiteY7" fmla="*/ 471830 h 1722033"/>
                  <a:gd name="connsiteX8" fmla="*/ 2927820 w 2927820"/>
                  <a:gd name="connsiteY8" fmla="*/ 471830 h 1722033"/>
                  <a:gd name="connsiteX9" fmla="*/ 2927820 w 2927820"/>
                  <a:gd name="connsiteY9" fmla="*/ 674043 h 1722033"/>
                  <a:gd name="connsiteX10" fmla="*/ 2927820 w 2927820"/>
                  <a:gd name="connsiteY10" fmla="*/ 674041 h 1722033"/>
                  <a:gd name="connsiteX11" fmla="*/ 2793009 w 2927820"/>
                  <a:gd name="connsiteY11" fmla="*/ 808852 h 1722033"/>
                  <a:gd name="connsiteX12" fmla="*/ 1466693 w 2927820"/>
                  <a:gd name="connsiteY12" fmla="*/ 828694 h 1722033"/>
                  <a:gd name="connsiteX13" fmla="*/ 833194 w 2927820"/>
                  <a:gd name="connsiteY13" fmla="*/ 1722033 h 1722033"/>
                  <a:gd name="connsiteX14" fmla="*/ 865554 w 2927820"/>
                  <a:gd name="connsiteY14" fmla="*/ 811525 h 1722033"/>
                  <a:gd name="connsiteX15" fmla="*/ 134811 w 2927820"/>
                  <a:gd name="connsiteY15" fmla="*/ 808852 h 1722033"/>
                  <a:gd name="connsiteX16" fmla="*/ 0 w 2927820"/>
                  <a:gd name="connsiteY16" fmla="*/ 674041 h 1722033"/>
                  <a:gd name="connsiteX17" fmla="*/ 0 w 2927820"/>
                  <a:gd name="connsiteY17" fmla="*/ 674043 h 1722033"/>
                  <a:gd name="connsiteX18" fmla="*/ 0 w 2927820"/>
                  <a:gd name="connsiteY18" fmla="*/ 471830 h 1722033"/>
                  <a:gd name="connsiteX19" fmla="*/ 0 w 2927820"/>
                  <a:gd name="connsiteY19" fmla="*/ 471830 h 1722033"/>
                  <a:gd name="connsiteX20" fmla="*/ 0 w 2927820"/>
                  <a:gd name="connsiteY20" fmla="*/ 134811 h 1722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722033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833194" y="1722033"/>
                    </a:lnTo>
                    <a:lnTo>
                      <a:pt x="865554" y="811525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flipH="1">
                <a:off x="5146466" y="3689851"/>
                <a:ext cx="1859056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really don’t want to…</a:t>
                </a:r>
              </a:p>
            </p:txBody>
          </p:sp>
        </p:grpSp>
        <p:pic>
          <p:nvPicPr>
            <p:cNvPr id="203" name="Picture 5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9760" y="2799225"/>
              <a:ext cx="575862" cy="5163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437944" y="2565463"/>
            <a:ext cx="3479352" cy="1560306"/>
            <a:chOff x="3437944" y="2565463"/>
            <a:chExt cx="3479352" cy="1560306"/>
          </a:xfrm>
        </p:grpSpPr>
        <p:grpSp>
          <p:nvGrpSpPr>
            <p:cNvPr id="198" name="Group 197"/>
            <p:cNvGrpSpPr/>
            <p:nvPr/>
          </p:nvGrpSpPr>
          <p:grpSpPr>
            <a:xfrm rot="9919473">
              <a:off x="3437944" y="2565463"/>
              <a:ext cx="3479352" cy="1560306"/>
              <a:chOff x="4372451" y="1744793"/>
              <a:chExt cx="3479352" cy="1560306"/>
            </a:xfrm>
          </p:grpSpPr>
          <p:sp>
            <p:nvSpPr>
              <p:cNvPr id="200" name="Rounded Rectangular Callout 27"/>
              <p:cNvSpPr/>
              <p:nvPr/>
            </p:nvSpPr>
            <p:spPr>
              <a:xfrm rot="862136" flipH="1">
                <a:off x="4372451" y="1832340"/>
                <a:ext cx="3479352" cy="1472759"/>
              </a:xfrm>
              <a:custGeom>
                <a:avLst/>
                <a:gdLst>
                  <a:gd name="connsiteX0" fmla="*/ 0 w 2106376"/>
                  <a:gd name="connsiteY0" fmla="*/ 98752 h 592500"/>
                  <a:gd name="connsiteX1" fmla="*/ 98752 w 2106376"/>
                  <a:gd name="connsiteY1" fmla="*/ 0 h 592500"/>
                  <a:gd name="connsiteX2" fmla="*/ 1228719 w 2106376"/>
                  <a:gd name="connsiteY2" fmla="*/ 0 h 592500"/>
                  <a:gd name="connsiteX3" fmla="*/ 1228719 w 2106376"/>
                  <a:gd name="connsiteY3" fmla="*/ 0 h 592500"/>
                  <a:gd name="connsiteX4" fmla="*/ 1755313 w 2106376"/>
                  <a:gd name="connsiteY4" fmla="*/ 0 h 592500"/>
                  <a:gd name="connsiteX5" fmla="*/ 2007624 w 2106376"/>
                  <a:gd name="connsiteY5" fmla="*/ 0 h 592500"/>
                  <a:gd name="connsiteX6" fmla="*/ 2106376 w 2106376"/>
                  <a:gd name="connsiteY6" fmla="*/ 98752 h 592500"/>
                  <a:gd name="connsiteX7" fmla="*/ 2106376 w 2106376"/>
                  <a:gd name="connsiteY7" fmla="*/ 345625 h 592500"/>
                  <a:gd name="connsiteX8" fmla="*/ 2106376 w 2106376"/>
                  <a:gd name="connsiteY8" fmla="*/ 345625 h 592500"/>
                  <a:gd name="connsiteX9" fmla="*/ 2106376 w 2106376"/>
                  <a:gd name="connsiteY9" fmla="*/ 493750 h 592500"/>
                  <a:gd name="connsiteX10" fmla="*/ 2106376 w 2106376"/>
                  <a:gd name="connsiteY10" fmla="*/ 493748 h 592500"/>
                  <a:gd name="connsiteX11" fmla="*/ 2007624 w 2106376"/>
                  <a:gd name="connsiteY11" fmla="*/ 592500 h 592500"/>
                  <a:gd name="connsiteX12" fmla="*/ 1755313 w 2106376"/>
                  <a:gd name="connsiteY12" fmla="*/ 592500 h 592500"/>
                  <a:gd name="connsiteX13" fmla="*/ 1729103 w 2106376"/>
                  <a:gd name="connsiteY13" fmla="*/ 1074463 h 592500"/>
                  <a:gd name="connsiteX14" fmla="*/ 1228719 w 2106376"/>
                  <a:gd name="connsiteY14" fmla="*/ 592500 h 592500"/>
                  <a:gd name="connsiteX15" fmla="*/ 98752 w 2106376"/>
                  <a:gd name="connsiteY15" fmla="*/ 592500 h 592500"/>
                  <a:gd name="connsiteX16" fmla="*/ 0 w 2106376"/>
                  <a:gd name="connsiteY16" fmla="*/ 493748 h 592500"/>
                  <a:gd name="connsiteX17" fmla="*/ 0 w 2106376"/>
                  <a:gd name="connsiteY17" fmla="*/ 493750 h 592500"/>
                  <a:gd name="connsiteX18" fmla="*/ 0 w 2106376"/>
                  <a:gd name="connsiteY18" fmla="*/ 345625 h 592500"/>
                  <a:gd name="connsiteX19" fmla="*/ 0 w 2106376"/>
                  <a:gd name="connsiteY19" fmla="*/ 345625 h 592500"/>
                  <a:gd name="connsiteX20" fmla="*/ 0 w 2106376"/>
                  <a:gd name="connsiteY20" fmla="*/ 98752 h 592500"/>
                  <a:gd name="connsiteX0" fmla="*/ 0 w 2106376"/>
                  <a:gd name="connsiteY0" fmla="*/ 98752 h 1074463"/>
                  <a:gd name="connsiteX1" fmla="*/ 98752 w 2106376"/>
                  <a:gd name="connsiteY1" fmla="*/ 0 h 1074463"/>
                  <a:gd name="connsiteX2" fmla="*/ 1228719 w 2106376"/>
                  <a:gd name="connsiteY2" fmla="*/ 0 h 1074463"/>
                  <a:gd name="connsiteX3" fmla="*/ 1228719 w 2106376"/>
                  <a:gd name="connsiteY3" fmla="*/ 0 h 1074463"/>
                  <a:gd name="connsiteX4" fmla="*/ 1755313 w 2106376"/>
                  <a:gd name="connsiteY4" fmla="*/ 0 h 1074463"/>
                  <a:gd name="connsiteX5" fmla="*/ 2007624 w 2106376"/>
                  <a:gd name="connsiteY5" fmla="*/ 0 h 1074463"/>
                  <a:gd name="connsiteX6" fmla="*/ 2106376 w 2106376"/>
                  <a:gd name="connsiteY6" fmla="*/ 98752 h 1074463"/>
                  <a:gd name="connsiteX7" fmla="*/ 2106376 w 2106376"/>
                  <a:gd name="connsiteY7" fmla="*/ 345625 h 1074463"/>
                  <a:gd name="connsiteX8" fmla="*/ 2106376 w 2106376"/>
                  <a:gd name="connsiteY8" fmla="*/ 345625 h 1074463"/>
                  <a:gd name="connsiteX9" fmla="*/ 2106376 w 2106376"/>
                  <a:gd name="connsiteY9" fmla="*/ 493750 h 1074463"/>
                  <a:gd name="connsiteX10" fmla="*/ 2106376 w 2106376"/>
                  <a:gd name="connsiteY10" fmla="*/ 493748 h 1074463"/>
                  <a:gd name="connsiteX11" fmla="*/ 2007624 w 2106376"/>
                  <a:gd name="connsiteY11" fmla="*/ 592500 h 1074463"/>
                  <a:gd name="connsiteX12" fmla="*/ 1566315 w 2106376"/>
                  <a:gd name="connsiteY12" fmla="*/ 593331 h 1074463"/>
                  <a:gd name="connsiteX13" fmla="*/ 1729103 w 2106376"/>
                  <a:gd name="connsiteY13" fmla="*/ 1074463 h 1074463"/>
                  <a:gd name="connsiteX14" fmla="*/ 1228719 w 2106376"/>
                  <a:gd name="connsiteY14" fmla="*/ 592500 h 1074463"/>
                  <a:gd name="connsiteX15" fmla="*/ 98752 w 2106376"/>
                  <a:gd name="connsiteY15" fmla="*/ 592500 h 1074463"/>
                  <a:gd name="connsiteX16" fmla="*/ 0 w 2106376"/>
                  <a:gd name="connsiteY16" fmla="*/ 493748 h 1074463"/>
                  <a:gd name="connsiteX17" fmla="*/ 0 w 2106376"/>
                  <a:gd name="connsiteY17" fmla="*/ 493750 h 1074463"/>
                  <a:gd name="connsiteX18" fmla="*/ 0 w 2106376"/>
                  <a:gd name="connsiteY18" fmla="*/ 345625 h 1074463"/>
                  <a:gd name="connsiteX19" fmla="*/ 0 w 2106376"/>
                  <a:gd name="connsiteY19" fmla="*/ 345625 h 1074463"/>
                  <a:gd name="connsiteX20" fmla="*/ 0 w 2106376"/>
                  <a:gd name="connsiteY20" fmla="*/ 98752 h 1074463"/>
                  <a:gd name="connsiteX0" fmla="*/ 0 w 2106376"/>
                  <a:gd name="connsiteY0" fmla="*/ 98752 h 1000039"/>
                  <a:gd name="connsiteX1" fmla="*/ 98752 w 2106376"/>
                  <a:gd name="connsiteY1" fmla="*/ 0 h 1000039"/>
                  <a:gd name="connsiteX2" fmla="*/ 1228719 w 2106376"/>
                  <a:gd name="connsiteY2" fmla="*/ 0 h 1000039"/>
                  <a:gd name="connsiteX3" fmla="*/ 1228719 w 2106376"/>
                  <a:gd name="connsiteY3" fmla="*/ 0 h 1000039"/>
                  <a:gd name="connsiteX4" fmla="*/ 1755313 w 2106376"/>
                  <a:gd name="connsiteY4" fmla="*/ 0 h 1000039"/>
                  <a:gd name="connsiteX5" fmla="*/ 2007624 w 2106376"/>
                  <a:gd name="connsiteY5" fmla="*/ 0 h 1000039"/>
                  <a:gd name="connsiteX6" fmla="*/ 2106376 w 2106376"/>
                  <a:gd name="connsiteY6" fmla="*/ 98752 h 1000039"/>
                  <a:gd name="connsiteX7" fmla="*/ 2106376 w 2106376"/>
                  <a:gd name="connsiteY7" fmla="*/ 345625 h 1000039"/>
                  <a:gd name="connsiteX8" fmla="*/ 2106376 w 2106376"/>
                  <a:gd name="connsiteY8" fmla="*/ 345625 h 1000039"/>
                  <a:gd name="connsiteX9" fmla="*/ 2106376 w 2106376"/>
                  <a:gd name="connsiteY9" fmla="*/ 493750 h 1000039"/>
                  <a:gd name="connsiteX10" fmla="*/ 2106376 w 2106376"/>
                  <a:gd name="connsiteY10" fmla="*/ 493748 h 1000039"/>
                  <a:gd name="connsiteX11" fmla="*/ 2007624 w 2106376"/>
                  <a:gd name="connsiteY11" fmla="*/ 592500 h 1000039"/>
                  <a:gd name="connsiteX12" fmla="*/ 1566315 w 2106376"/>
                  <a:gd name="connsiteY12" fmla="*/ 593331 h 1000039"/>
                  <a:gd name="connsiteX13" fmla="*/ 1676947 w 2106376"/>
                  <a:gd name="connsiteY13" fmla="*/ 1000039 h 1000039"/>
                  <a:gd name="connsiteX14" fmla="*/ 1228719 w 2106376"/>
                  <a:gd name="connsiteY14" fmla="*/ 592500 h 1000039"/>
                  <a:gd name="connsiteX15" fmla="*/ 98752 w 2106376"/>
                  <a:gd name="connsiteY15" fmla="*/ 592500 h 1000039"/>
                  <a:gd name="connsiteX16" fmla="*/ 0 w 2106376"/>
                  <a:gd name="connsiteY16" fmla="*/ 493748 h 1000039"/>
                  <a:gd name="connsiteX17" fmla="*/ 0 w 2106376"/>
                  <a:gd name="connsiteY17" fmla="*/ 493750 h 1000039"/>
                  <a:gd name="connsiteX18" fmla="*/ 0 w 2106376"/>
                  <a:gd name="connsiteY18" fmla="*/ 345625 h 1000039"/>
                  <a:gd name="connsiteX19" fmla="*/ 0 w 2106376"/>
                  <a:gd name="connsiteY19" fmla="*/ 345625 h 1000039"/>
                  <a:gd name="connsiteX20" fmla="*/ 0 w 2106376"/>
                  <a:gd name="connsiteY20" fmla="*/ 98752 h 1000039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1228719 w 2106376"/>
                  <a:gd name="connsiteY14" fmla="*/ 592500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032912 w 2106376"/>
                  <a:gd name="connsiteY12" fmla="*/ 577784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036542"/>
                  <a:gd name="connsiteX1" fmla="*/ 98752 w 2106376"/>
                  <a:gd name="connsiteY1" fmla="*/ 0 h 1036542"/>
                  <a:gd name="connsiteX2" fmla="*/ 1228719 w 2106376"/>
                  <a:gd name="connsiteY2" fmla="*/ 0 h 1036542"/>
                  <a:gd name="connsiteX3" fmla="*/ 1228719 w 2106376"/>
                  <a:gd name="connsiteY3" fmla="*/ 0 h 1036542"/>
                  <a:gd name="connsiteX4" fmla="*/ 1755313 w 2106376"/>
                  <a:gd name="connsiteY4" fmla="*/ 0 h 1036542"/>
                  <a:gd name="connsiteX5" fmla="*/ 2007624 w 2106376"/>
                  <a:gd name="connsiteY5" fmla="*/ 0 h 1036542"/>
                  <a:gd name="connsiteX6" fmla="*/ 2106376 w 2106376"/>
                  <a:gd name="connsiteY6" fmla="*/ 98752 h 1036542"/>
                  <a:gd name="connsiteX7" fmla="*/ 2106376 w 2106376"/>
                  <a:gd name="connsiteY7" fmla="*/ 345625 h 1036542"/>
                  <a:gd name="connsiteX8" fmla="*/ 2106376 w 2106376"/>
                  <a:gd name="connsiteY8" fmla="*/ 345625 h 1036542"/>
                  <a:gd name="connsiteX9" fmla="*/ 2106376 w 2106376"/>
                  <a:gd name="connsiteY9" fmla="*/ 493750 h 1036542"/>
                  <a:gd name="connsiteX10" fmla="*/ 2106376 w 2106376"/>
                  <a:gd name="connsiteY10" fmla="*/ 493748 h 1036542"/>
                  <a:gd name="connsiteX11" fmla="*/ 2007624 w 2106376"/>
                  <a:gd name="connsiteY11" fmla="*/ 592500 h 1036542"/>
                  <a:gd name="connsiteX12" fmla="*/ 1032912 w 2106376"/>
                  <a:gd name="connsiteY12" fmla="*/ 577784 h 1036542"/>
                  <a:gd name="connsiteX13" fmla="*/ 400699 w 2106376"/>
                  <a:gd name="connsiteY13" fmla="*/ 1036542 h 1036542"/>
                  <a:gd name="connsiteX14" fmla="*/ 753636 w 2106376"/>
                  <a:gd name="connsiteY14" fmla="*/ 570085 h 1036542"/>
                  <a:gd name="connsiteX15" fmla="*/ 98752 w 2106376"/>
                  <a:gd name="connsiteY15" fmla="*/ 592500 h 1036542"/>
                  <a:gd name="connsiteX16" fmla="*/ 0 w 2106376"/>
                  <a:gd name="connsiteY16" fmla="*/ 493748 h 1036542"/>
                  <a:gd name="connsiteX17" fmla="*/ 0 w 2106376"/>
                  <a:gd name="connsiteY17" fmla="*/ 493750 h 1036542"/>
                  <a:gd name="connsiteX18" fmla="*/ 0 w 2106376"/>
                  <a:gd name="connsiteY18" fmla="*/ 345625 h 1036542"/>
                  <a:gd name="connsiteX19" fmla="*/ 0 w 2106376"/>
                  <a:gd name="connsiteY19" fmla="*/ 345625 h 1036542"/>
                  <a:gd name="connsiteX20" fmla="*/ 0 w 2106376"/>
                  <a:gd name="connsiteY20" fmla="*/ 98752 h 1036542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53636 w 2106376"/>
                  <a:gd name="connsiteY14" fmla="*/ 570085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863544"/>
                  <a:gd name="connsiteX1" fmla="*/ 98752 w 2106376"/>
                  <a:gd name="connsiteY1" fmla="*/ 0 h 863544"/>
                  <a:gd name="connsiteX2" fmla="*/ 1228719 w 2106376"/>
                  <a:gd name="connsiteY2" fmla="*/ 0 h 863544"/>
                  <a:gd name="connsiteX3" fmla="*/ 1228719 w 2106376"/>
                  <a:gd name="connsiteY3" fmla="*/ 0 h 863544"/>
                  <a:gd name="connsiteX4" fmla="*/ 1755313 w 2106376"/>
                  <a:gd name="connsiteY4" fmla="*/ 0 h 863544"/>
                  <a:gd name="connsiteX5" fmla="*/ 2007624 w 2106376"/>
                  <a:gd name="connsiteY5" fmla="*/ 0 h 863544"/>
                  <a:gd name="connsiteX6" fmla="*/ 2106376 w 2106376"/>
                  <a:gd name="connsiteY6" fmla="*/ 98752 h 863544"/>
                  <a:gd name="connsiteX7" fmla="*/ 2106376 w 2106376"/>
                  <a:gd name="connsiteY7" fmla="*/ 345625 h 863544"/>
                  <a:gd name="connsiteX8" fmla="*/ 2106376 w 2106376"/>
                  <a:gd name="connsiteY8" fmla="*/ 345625 h 863544"/>
                  <a:gd name="connsiteX9" fmla="*/ 2106376 w 2106376"/>
                  <a:gd name="connsiteY9" fmla="*/ 493750 h 863544"/>
                  <a:gd name="connsiteX10" fmla="*/ 2106376 w 2106376"/>
                  <a:gd name="connsiteY10" fmla="*/ 493748 h 863544"/>
                  <a:gd name="connsiteX11" fmla="*/ 2007624 w 2106376"/>
                  <a:gd name="connsiteY11" fmla="*/ 592500 h 863544"/>
                  <a:gd name="connsiteX12" fmla="*/ 1029549 w 2106376"/>
                  <a:gd name="connsiteY12" fmla="*/ 592354 h 863544"/>
                  <a:gd name="connsiteX13" fmla="*/ 561016 w 2106376"/>
                  <a:gd name="connsiteY13" fmla="*/ 863544 h 863544"/>
                  <a:gd name="connsiteX14" fmla="*/ 739965 w 2106376"/>
                  <a:gd name="connsiteY14" fmla="*/ 584714 h 863544"/>
                  <a:gd name="connsiteX15" fmla="*/ 98752 w 2106376"/>
                  <a:gd name="connsiteY15" fmla="*/ 592500 h 863544"/>
                  <a:gd name="connsiteX16" fmla="*/ 0 w 2106376"/>
                  <a:gd name="connsiteY16" fmla="*/ 493748 h 863544"/>
                  <a:gd name="connsiteX17" fmla="*/ 0 w 2106376"/>
                  <a:gd name="connsiteY17" fmla="*/ 493750 h 863544"/>
                  <a:gd name="connsiteX18" fmla="*/ 0 w 2106376"/>
                  <a:gd name="connsiteY18" fmla="*/ 345625 h 863544"/>
                  <a:gd name="connsiteX19" fmla="*/ 0 w 2106376"/>
                  <a:gd name="connsiteY19" fmla="*/ 345625 h 863544"/>
                  <a:gd name="connsiteX20" fmla="*/ 0 w 2106376"/>
                  <a:gd name="connsiteY20" fmla="*/ 98752 h 86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06376" h="863544">
                    <a:moveTo>
                      <a:pt x="0" y="98752"/>
                    </a:moveTo>
                    <a:cubicBezTo>
                      <a:pt x="0" y="44213"/>
                      <a:pt x="44213" y="0"/>
                      <a:pt x="98752" y="0"/>
                    </a:cubicBezTo>
                    <a:lnTo>
                      <a:pt x="1228719" y="0"/>
                    </a:lnTo>
                    <a:lnTo>
                      <a:pt x="1228719" y="0"/>
                    </a:lnTo>
                    <a:lnTo>
                      <a:pt x="1755313" y="0"/>
                    </a:lnTo>
                    <a:lnTo>
                      <a:pt x="2007624" y="0"/>
                    </a:lnTo>
                    <a:cubicBezTo>
                      <a:pt x="2062163" y="0"/>
                      <a:pt x="2106376" y="44213"/>
                      <a:pt x="2106376" y="98752"/>
                    </a:cubicBezTo>
                    <a:lnTo>
                      <a:pt x="2106376" y="345625"/>
                    </a:lnTo>
                    <a:lnTo>
                      <a:pt x="2106376" y="345625"/>
                    </a:lnTo>
                    <a:lnTo>
                      <a:pt x="2106376" y="493750"/>
                    </a:lnTo>
                    <a:lnTo>
                      <a:pt x="2106376" y="493748"/>
                    </a:lnTo>
                    <a:cubicBezTo>
                      <a:pt x="2106376" y="548287"/>
                      <a:pt x="2062163" y="592500"/>
                      <a:pt x="2007624" y="592500"/>
                    </a:cubicBezTo>
                    <a:lnTo>
                      <a:pt x="1029549" y="592354"/>
                    </a:lnTo>
                    <a:lnTo>
                      <a:pt x="561016" y="863544"/>
                    </a:lnTo>
                    <a:lnTo>
                      <a:pt x="739965" y="584714"/>
                    </a:lnTo>
                    <a:cubicBezTo>
                      <a:pt x="433432" y="584196"/>
                      <a:pt x="312490" y="589905"/>
                      <a:pt x="98752" y="592500"/>
                    </a:cubicBezTo>
                    <a:cubicBezTo>
                      <a:pt x="44213" y="592500"/>
                      <a:pt x="0" y="548287"/>
                      <a:pt x="0" y="493748"/>
                    </a:cubicBezTo>
                    <a:lnTo>
                      <a:pt x="0" y="493750"/>
                    </a:lnTo>
                    <a:lnTo>
                      <a:pt x="0" y="345625"/>
                    </a:lnTo>
                    <a:lnTo>
                      <a:pt x="0" y="345625"/>
                    </a:lnTo>
                    <a:lnTo>
                      <a:pt x="0" y="9875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 rot="889299" flipH="1" flipV="1">
                <a:off x="4457846" y="1744793"/>
                <a:ext cx="2709113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Oh, come on, you should have a beer. Everyone else is drinking.  </a:t>
                </a:r>
              </a:p>
            </p:txBody>
          </p:sp>
        </p:grpSp>
        <p:pic>
          <p:nvPicPr>
            <p:cNvPr id="202" name="Picture 4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9534" y="3265349"/>
              <a:ext cx="568766" cy="53676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364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649486" cy="703523"/>
              <a:chOff x="7687587" y="1507638"/>
              <a:chExt cx="3649486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35" y="1658273"/>
                <a:ext cx="2661038" cy="519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Healthy Futures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2075433" y="1035791"/>
            <a:ext cx="2985952" cy="1262634"/>
            <a:chOff x="1817717" y="1490403"/>
            <a:chExt cx="1837065" cy="879164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7717" y="1490403"/>
              <a:ext cx="1791991" cy="879164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094007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427751" y="1094007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46480" y="1510238"/>
              <a:ext cx="1408302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Name-Calling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60" name="Picture 5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585378" y="3638038"/>
            <a:ext cx="2495394" cy="1230145"/>
            <a:chOff x="4090337" y="3614667"/>
            <a:chExt cx="2495394" cy="1230145"/>
          </a:xfrm>
        </p:grpSpPr>
        <p:sp>
          <p:nvSpPr>
            <p:cNvPr id="65" name="Rounded Rectangular Callout 27"/>
            <p:cNvSpPr/>
            <p:nvPr/>
          </p:nvSpPr>
          <p:spPr>
            <a:xfrm flipH="1">
              <a:off x="4090337" y="3614667"/>
              <a:ext cx="2128344" cy="1230145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392487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1466693" y="828694"/>
                  </a:lnTo>
                  <a:lnTo>
                    <a:pt x="1675793" y="1392487"/>
                  </a:lnTo>
                  <a:lnTo>
                    <a:pt x="1017511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 flipH="1">
              <a:off x="4726675" y="3619694"/>
              <a:ext cx="185905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You are so stupid!</a:t>
              </a: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4213784" y="3710940"/>
              <a:ext cx="493102" cy="444360"/>
              <a:chOff x="-29325" y="4837227"/>
              <a:chExt cx="342731" cy="308853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-29325" y="4850123"/>
                <a:ext cx="342731" cy="2959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768"/>
              <a:stretch/>
            </p:blipFill>
            <p:spPr>
              <a:xfrm>
                <a:off x="30333" y="4837227"/>
                <a:ext cx="243919" cy="3088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4958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649486" cy="703523"/>
              <a:chOff x="7687587" y="1507638"/>
              <a:chExt cx="3649486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35" y="1658273"/>
                <a:ext cx="2661038" cy="519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Healthy Futures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3017106" y="993502"/>
            <a:ext cx="2449464" cy="1235461"/>
            <a:chOff x="1817551" y="1505217"/>
            <a:chExt cx="1506998" cy="860243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7551" y="1505217"/>
              <a:ext cx="1506998" cy="860243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  <a:gd name="connsiteX0" fmla="*/ 0 w 2054598"/>
                <a:gd name="connsiteY0" fmla="*/ 98979 h 1133216"/>
                <a:gd name="connsiteX1" fmla="*/ 98979 w 2054598"/>
                <a:gd name="connsiteY1" fmla="*/ 0 h 1133216"/>
                <a:gd name="connsiteX2" fmla="*/ 1198401 w 2054598"/>
                <a:gd name="connsiteY2" fmla="*/ 0 h 1133216"/>
                <a:gd name="connsiteX3" fmla="*/ 1198401 w 2054598"/>
                <a:gd name="connsiteY3" fmla="*/ 0 h 1133216"/>
                <a:gd name="connsiteX4" fmla="*/ 1712002 w 2054598"/>
                <a:gd name="connsiteY4" fmla="*/ 0 h 1133216"/>
                <a:gd name="connsiteX5" fmla="*/ 1955423 w 2054598"/>
                <a:gd name="connsiteY5" fmla="*/ 0 h 1133216"/>
                <a:gd name="connsiteX6" fmla="*/ 2054402 w 2054598"/>
                <a:gd name="connsiteY6" fmla="*/ 98979 h 1133216"/>
                <a:gd name="connsiteX7" fmla="*/ 2054404 w 2054598"/>
                <a:gd name="connsiteY7" fmla="*/ 305907 h 1133216"/>
                <a:gd name="connsiteX8" fmla="*/ 2054402 w 2054598"/>
                <a:gd name="connsiteY8" fmla="*/ 441925 h 1133216"/>
                <a:gd name="connsiteX9" fmla="*/ 1968394 w 2054598"/>
                <a:gd name="connsiteY9" fmla="*/ 564925 h 1133216"/>
                <a:gd name="connsiteX10" fmla="*/ 1529123 w 2054598"/>
                <a:gd name="connsiteY10" fmla="*/ 577948 h 1133216"/>
                <a:gd name="connsiteX11" fmla="*/ 1165572 w 2054598"/>
                <a:gd name="connsiteY11" fmla="*/ 1133216 h 1133216"/>
                <a:gd name="connsiteX12" fmla="*/ 1198401 w 2054598"/>
                <a:gd name="connsiteY12" fmla="*/ 593860 h 1133216"/>
                <a:gd name="connsiteX13" fmla="*/ 98979 w 2054598"/>
                <a:gd name="connsiteY13" fmla="*/ 593860 h 1133216"/>
                <a:gd name="connsiteX14" fmla="*/ 0 w 2054598"/>
                <a:gd name="connsiteY14" fmla="*/ 494881 h 1133216"/>
                <a:gd name="connsiteX15" fmla="*/ 0 w 2054598"/>
                <a:gd name="connsiteY15" fmla="*/ 494883 h 1133216"/>
                <a:gd name="connsiteX16" fmla="*/ 0 w 2054598"/>
                <a:gd name="connsiteY16" fmla="*/ 346418 h 1133216"/>
                <a:gd name="connsiteX17" fmla="*/ 0 w 2054598"/>
                <a:gd name="connsiteY17" fmla="*/ 346418 h 1133216"/>
                <a:gd name="connsiteX18" fmla="*/ 0 w 2054598"/>
                <a:gd name="connsiteY18" fmla="*/ 98979 h 1133216"/>
                <a:gd name="connsiteX0" fmla="*/ 0 w 2054598"/>
                <a:gd name="connsiteY0" fmla="*/ 98979 h 1070462"/>
                <a:gd name="connsiteX1" fmla="*/ 98979 w 2054598"/>
                <a:gd name="connsiteY1" fmla="*/ 0 h 1070462"/>
                <a:gd name="connsiteX2" fmla="*/ 1198401 w 2054598"/>
                <a:gd name="connsiteY2" fmla="*/ 0 h 1070462"/>
                <a:gd name="connsiteX3" fmla="*/ 1198401 w 2054598"/>
                <a:gd name="connsiteY3" fmla="*/ 0 h 1070462"/>
                <a:gd name="connsiteX4" fmla="*/ 1712002 w 2054598"/>
                <a:gd name="connsiteY4" fmla="*/ 0 h 1070462"/>
                <a:gd name="connsiteX5" fmla="*/ 1955423 w 2054598"/>
                <a:gd name="connsiteY5" fmla="*/ 0 h 1070462"/>
                <a:gd name="connsiteX6" fmla="*/ 2054402 w 2054598"/>
                <a:gd name="connsiteY6" fmla="*/ 98979 h 1070462"/>
                <a:gd name="connsiteX7" fmla="*/ 2054404 w 2054598"/>
                <a:gd name="connsiteY7" fmla="*/ 305907 h 1070462"/>
                <a:gd name="connsiteX8" fmla="*/ 2054402 w 2054598"/>
                <a:gd name="connsiteY8" fmla="*/ 441925 h 1070462"/>
                <a:gd name="connsiteX9" fmla="*/ 1968394 w 2054598"/>
                <a:gd name="connsiteY9" fmla="*/ 564925 h 1070462"/>
                <a:gd name="connsiteX10" fmla="*/ 1529123 w 2054598"/>
                <a:gd name="connsiteY10" fmla="*/ 577948 h 1070462"/>
                <a:gd name="connsiteX11" fmla="*/ 1180763 w 2054598"/>
                <a:gd name="connsiteY11" fmla="*/ 1070462 h 1070462"/>
                <a:gd name="connsiteX12" fmla="*/ 1198401 w 2054598"/>
                <a:gd name="connsiteY12" fmla="*/ 593860 h 1070462"/>
                <a:gd name="connsiteX13" fmla="*/ 98979 w 2054598"/>
                <a:gd name="connsiteY13" fmla="*/ 593860 h 1070462"/>
                <a:gd name="connsiteX14" fmla="*/ 0 w 2054598"/>
                <a:gd name="connsiteY14" fmla="*/ 494881 h 1070462"/>
                <a:gd name="connsiteX15" fmla="*/ 0 w 2054598"/>
                <a:gd name="connsiteY15" fmla="*/ 494883 h 1070462"/>
                <a:gd name="connsiteX16" fmla="*/ 0 w 2054598"/>
                <a:gd name="connsiteY16" fmla="*/ 346418 h 1070462"/>
                <a:gd name="connsiteX17" fmla="*/ 0 w 2054598"/>
                <a:gd name="connsiteY17" fmla="*/ 346418 h 1070462"/>
                <a:gd name="connsiteX18" fmla="*/ 0 w 2054598"/>
                <a:gd name="connsiteY18" fmla="*/ 98979 h 107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070462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180763" y="1070462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88499" y="1526817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Affection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3" name="Group 2"/>
          <p:cNvGrpSpPr/>
          <p:nvPr/>
        </p:nvGrpSpPr>
        <p:grpSpPr>
          <a:xfrm rot="8405266">
            <a:off x="1032569" y="1581850"/>
            <a:ext cx="2641669" cy="1630815"/>
            <a:chOff x="706581" y="2857890"/>
            <a:chExt cx="2641669" cy="1630815"/>
          </a:xfrm>
        </p:grpSpPr>
        <p:grpSp>
          <p:nvGrpSpPr>
            <p:cNvPr id="14" name="Group 13"/>
            <p:cNvGrpSpPr/>
            <p:nvPr/>
          </p:nvGrpSpPr>
          <p:grpSpPr>
            <a:xfrm rot="2405408" flipV="1">
              <a:off x="706581" y="2857890"/>
              <a:ext cx="2641669" cy="1229577"/>
              <a:chOff x="3889568" y="4149488"/>
              <a:chExt cx="2641669" cy="1229577"/>
            </a:xfrm>
          </p:grpSpPr>
          <p:sp>
            <p:nvSpPr>
              <p:cNvPr id="65" name="Rounded Rectangular Callout 27"/>
              <p:cNvSpPr/>
              <p:nvPr/>
            </p:nvSpPr>
            <p:spPr>
              <a:xfrm rot="10674" flipH="1">
                <a:off x="3889568" y="4149488"/>
                <a:ext cx="2641669" cy="1229577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653550"/>
                  <a:gd name="connsiteX1" fmla="*/ 134811 w 2927820"/>
                  <a:gd name="connsiteY1" fmla="*/ 0 h 1653550"/>
                  <a:gd name="connsiteX2" fmla="*/ 487970 w 2927820"/>
                  <a:gd name="connsiteY2" fmla="*/ 0 h 1653550"/>
                  <a:gd name="connsiteX3" fmla="*/ 487970 w 2927820"/>
                  <a:gd name="connsiteY3" fmla="*/ 0 h 1653550"/>
                  <a:gd name="connsiteX4" fmla="*/ 1219925 w 2927820"/>
                  <a:gd name="connsiteY4" fmla="*/ 0 h 1653550"/>
                  <a:gd name="connsiteX5" fmla="*/ 2793009 w 2927820"/>
                  <a:gd name="connsiteY5" fmla="*/ 0 h 1653550"/>
                  <a:gd name="connsiteX6" fmla="*/ 2927820 w 2927820"/>
                  <a:gd name="connsiteY6" fmla="*/ 134811 h 1653550"/>
                  <a:gd name="connsiteX7" fmla="*/ 2927820 w 2927820"/>
                  <a:gd name="connsiteY7" fmla="*/ 471830 h 1653550"/>
                  <a:gd name="connsiteX8" fmla="*/ 2927820 w 2927820"/>
                  <a:gd name="connsiteY8" fmla="*/ 471830 h 1653550"/>
                  <a:gd name="connsiteX9" fmla="*/ 2927820 w 2927820"/>
                  <a:gd name="connsiteY9" fmla="*/ 674043 h 1653550"/>
                  <a:gd name="connsiteX10" fmla="*/ 2927820 w 2927820"/>
                  <a:gd name="connsiteY10" fmla="*/ 674041 h 1653550"/>
                  <a:gd name="connsiteX11" fmla="*/ 2793009 w 2927820"/>
                  <a:gd name="connsiteY11" fmla="*/ 808852 h 1653550"/>
                  <a:gd name="connsiteX12" fmla="*/ 1466693 w 2927820"/>
                  <a:gd name="connsiteY12" fmla="*/ 828694 h 1653550"/>
                  <a:gd name="connsiteX13" fmla="*/ 748008 w 2927820"/>
                  <a:gd name="connsiteY13" fmla="*/ 1653550 h 1653550"/>
                  <a:gd name="connsiteX14" fmla="*/ 865554 w 2927820"/>
                  <a:gd name="connsiteY14" fmla="*/ 811525 h 1653550"/>
                  <a:gd name="connsiteX15" fmla="*/ 134811 w 2927820"/>
                  <a:gd name="connsiteY15" fmla="*/ 808852 h 1653550"/>
                  <a:gd name="connsiteX16" fmla="*/ 0 w 2927820"/>
                  <a:gd name="connsiteY16" fmla="*/ 674041 h 1653550"/>
                  <a:gd name="connsiteX17" fmla="*/ 0 w 2927820"/>
                  <a:gd name="connsiteY17" fmla="*/ 674043 h 1653550"/>
                  <a:gd name="connsiteX18" fmla="*/ 0 w 2927820"/>
                  <a:gd name="connsiteY18" fmla="*/ 471830 h 1653550"/>
                  <a:gd name="connsiteX19" fmla="*/ 0 w 2927820"/>
                  <a:gd name="connsiteY19" fmla="*/ 471830 h 1653550"/>
                  <a:gd name="connsiteX20" fmla="*/ 0 w 2927820"/>
                  <a:gd name="connsiteY20" fmla="*/ 134811 h 1653550"/>
                  <a:gd name="connsiteX0" fmla="*/ 0 w 2927820"/>
                  <a:gd name="connsiteY0" fmla="*/ 134811 h 1219630"/>
                  <a:gd name="connsiteX1" fmla="*/ 134811 w 2927820"/>
                  <a:gd name="connsiteY1" fmla="*/ 0 h 1219630"/>
                  <a:gd name="connsiteX2" fmla="*/ 487970 w 2927820"/>
                  <a:gd name="connsiteY2" fmla="*/ 0 h 1219630"/>
                  <a:gd name="connsiteX3" fmla="*/ 487970 w 2927820"/>
                  <a:gd name="connsiteY3" fmla="*/ 0 h 1219630"/>
                  <a:gd name="connsiteX4" fmla="*/ 1219925 w 2927820"/>
                  <a:gd name="connsiteY4" fmla="*/ 0 h 1219630"/>
                  <a:gd name="connsiteX5" fmla="*/ 2793009 w 2927820"/>
                  <a:gd name="connsiteY5" fmla="*/ 0 h 1219630"/>
                  <a:gd name="connsiteX6" fmla="*/ 2927820 w 2927820"/>
                  <a:gd name="connsiteY6" fmla="*/ 134811 h 1219630"/>
                  <a:gd name="connsiteX7" fmla="*/ 2927820 w 2927820"/>
                  <a:gd name="connsiteY7" fmla="*/ 471830 h 1219630"/>
                  <a:gd name="connsiteX8" fmla="*/ 2927820 w 2927820"/>
                  <a:gd name="connsiteY8" fmla="*/ 471830 h 1219630"/>
                  <a:gd name="connsiteX9" fmla="*/ 2927820 w 2927820"/>
                  <a:gd name="connsiteY9" fmla="*/ 674043 h 1219630"/>
                  <a:gd name="connsiteX10" fmla="*/ 2927820 w 2927820"/>
                  <a:gd name="connsiteY10" fmla="*/ 674041 h 1219630"/>
                  <a:gd name="connsiteX11" fmla="*/ 2793009 w 2927820"/>
                  <a:gd name="connsiteY11" fmla="*/ 808852 h 1219630"/>
                  <a:gd name="connsiteX12" fmla="*/ 1466693 w 2927820"/>
                  <a:gd name="connsiteY12" fmla="*/ 828694 h 1219630"/>
                  <a:gd name="connsiteX13" fmla="*/ 1780025 w 2927820"/>
                  <a:gd name="connsiteY13" fmla="*/ 1219630 h 1219630"/>
                  <a:gd name="connsiteX14" fmla="*/ 865554 w 2927820"/>
                  <a:gd name="connsiteY14" fmla="*/ 811525 h 1219630"/>
                  <a:gd name="connsiteX15" fmla="*/ 134811 w 2927820"/>
                  <a:gd name="connsiteY15" fmla="*/ 808852 h 1219630"/>
                  <a:gd name="connsiteX16" fmla="*/ 0 w 2927820"/>
                  <a:gd name="connsiteY16" fmla="*/ 674041 h 1219630"/>
                  <a:gd name="connsiteX17" fmla="*/ 0 w 2927820"/>
                  <a:gd name="connsiteY17" fmla="*/ 674043 h 1219630"/>
                  <a:gd name="connsiteX18" fmla="*/ 0 w 2927820"/>
                  <a:gd name="connsiteY18" fmla="*/ 471830 h 1219630"/>
                  <a:gd name="connsiteX19" fmla="*/ 0 w 2927820"/>
                  <a:gd name="connsiteY19" fmla="*/ 471830 h 1219630"/>
                  <a:gd name="connsiteX20" fmla="*/ 0 w 2927820"/>
                  <a:gd name="connsiteY20" fmla="*/ 134811 h 1219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219630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1780025" y="1219630"/>
                    </a:lnTo>
                    <a:lnTo>
                      <a:pt x="865554" y="811525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rot="21348" flipH="1">
                <a:off x="3907581" y="4203347"/>
                <a:ext cx="1859056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sent it because I care about you.</a:t>
                </a:r>
              </a:p>
            </p:txBody>
          </p:sp>
        </p:grpSp>
        <p:pic>
          <p:nvPicPr>
            <p:cNvPr id="67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94734" flipH="1" flipV="1">
              <a:off x="2251249" y="3898524"/>
              <a:ext cx="619039" cy="5901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  <p:pic>
        <p:nvPicPr>
          <p:cNvPr id="68" name="Picture 6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456599" y="3922640"/>
            <a:ext cx="3433164" cy="1350017"/>
            <a:chOff x="3456599" y="3922640"/>
            <a:chExt cx="3433164" cy="1350017"/>
          </a:xfrm>
        </p:grpSpPr>
        <p:grpSp>
          <p:nvGrpSpPr>
            <p:cNvPr id="198" name="Group 197"/>
            <p:cNvGrpSpPr/>
            <p:nvPr/>
          </p:nvGrpSpPr>
          <p:grpSpPr>
            <a:xfrm rot="9919473">
              <a:off x="3456599" y="3922640"/>
              <a:ext cx="3433164" cy="1350017"/>
              <a:chOff x="4402182" y="1962891"/>
              <a:chExt cx="3433164" cy="1350017"/>
            </a:xfrm>
          </p:grpSpPr>
          <p:sp>
            <p:nvSpPr>
              <p:cNvPr id="200" name="Rounded Rectangular Callout 27"/>
              <p:cNvSpPr/>
              <p:nvPr/>
            </p:nvSpPr>
            <p:spPr>
              <a:xfrm rot="862136" flipH="1">
                <a:off x="4434377" y="1962891"/>
                <a:ext cx="3400969" cy="1350017"/>
              </a:xfrm>
              <a:custGeom>
                <a:avLst/>
                <a:gdLst>
                  <a:gd name="connsiteX0" fmla="*/ 0 w 2106376"/>
                  <a:gd name="connsiteY0" fmla="*/ 98752 h 592500"/>
                  <a:gd name="connsiteX1" fmla="*/ 98752 w 2106376"/>
                  <a:gd name="connsiteY1" fmla="*/ 0 h 592500"/>
                  <a:gd name="connsiteX2" fmla="*/ 1228719 w 2106376"/>
                  <a:gd name="connsiteY2" fmla="*/ 0 h 592500"/>
                  <a:gd name="connsiteX3" fmla="*/ 1228719 w 2106376"/>
                  <a:gd name="connsiteY3" fmla="*/ 0 h 592500"/>
                  <a:gd name="connsiteX4" fmla="*/ 1755313 w 2106376"/>
                  <a:gd name="connsiteY4" fmla="*/ 0 h 592500"/>
                  <a:gd name="connsiteX5" fmla="*/ 2007624 w 2106376"/>
                  <a:gd name="connsiteY5" fmla="*/ 0 h 592500"/>
                  <a:gd name="connsiteX6" fmla="*/ 2106376 w 2106376"/>
                  <a:gd name="connsiteY6" fmla="*/ 98752 h 592500"/>
                  <a:gd name="connsiteX7" fmla="*/ 2106376 w 2106376"/>
                  <a:gd name="connsiteY7" fmla="*/ 345625 h 592500"/>
                  <a:gd name="connsiteX8" fmla="*/ 2106376 w 2106376"/>
                  <a:gd name="connsiteY8" fmla="*/ 345625 h 592500"/>
                  <a:gd name="connsiteX9" fmla="*/ 2106376 w 2106376"/>
                  <a:gd name="connsiteY9" fmla="*/ 493750 h 592500"/>
                  <a:gd name="connsiteX10" fmla="*/ 2106376 w 2106376"/>
                  <a:gd name="connsiteY10" fmla="*/ 493748 h 592500"/>
                  <a:gd name="connsiteX11" fmla="*/ 2007624 w 2106376"/>
                  <a:gd name="connsiteY11" fmla="*/ 592500 h 592500"/>
                  <a:gd name="connsiteX12" fmla="*/ 1755313 w 2106376"/>
                  <a:gd name="connsiteY12" fmla="*/ 592500 h 592500"/>
                  <a:gd name="connsiteX13" fmla="*/ 1729103 w 2106376"/>
                  <a:gd name="connsiteY13" fmla="*/ 1074463 h 592500"/>
                  <a:gd name="connsiteX14" fmla="*/ 1228719 w 2106376"/>
                  <a:gd name="connsiteY14" fmla="*/ 592500 h 592500"/>
                  <a:gd name="connsiteX15" fmla="*/ 98752 w 2106376"/>
                  <a:gd name="connsiteY15" fmla="*/ 592500 h 592500"/>
                  <a:gd name="connsiteX16" fmla="*/ 0 w 2106376"/>
                  <a:gd name="connsiteY16" fmla="*/ 493748 h 592500"/>
                  <a:gd name="connsiteX17" fmla="*/ 0 w 2106376"/>
                  <a:gd name="connsiteY17" fmla="*/ 493750 h 592500"/>
                  <a:gd name="connsiteX18" fmla="*/ 0 w 2106376"/>
                  <a:gd name="connsiteY18" fmla="*/ 345625 h 592500"/>
                  <a:gd name="connsiteX19" fmla="*/ 0 w 2106376"/>
                  <a:gd name="connsiteY19" fmla="*/ 345625 h 592500"/>
                  <a:gd name="connsiteX20" fmla="*/ 0 w 2106376"/>
                  <a:gd name="connsiteY20" fmla="*/ 98752 h 592500"/>
                  <a:gd name="connsiteX0" fmla="*/ 0 w 2106376"/>
                  <a:gd name="connsiteY0" fmla="*/ 98752 h 1074463"/>
                  <a:gd name="connsiteX1" fmla="*/ 98752 w 2106376"/>
                  <a:gd name="connsiteY1" fmla="*/ 0 h 1074463"/>
                  <a:gd name="connsiteX2" fmla="*/ 1228719 w 2106376"/>
                  <a:gd name="connsiteY2" fmla="*/ 0 h 1074463"/>
                  <a:gd name="connsiteX3" fmla="*/ 1228719 w 2106376"/>
                  <a:gd name="connsiteY3" fmla="*/ 0 h 1074463"/>
                  <a:gd name="connsiteX4" fmla="*/ 1755313 w 2106376"/>
                  <a:gd name="connsiteY4" fmla="*/ 0 h 1074463"/>
                  <a:gd name="connsiteX5" fmla="*/ 2007624 w 2106376"/>
                  <a:gd name="connsiteY5" fmla="*/ 0 h 1074463"/>
                  <a:gd name="connsiteX6" fmla="*/ 2106376 w 2106376"/>
                  <a:gd name="connsiteY6" fmla="*/ 98752 h 1074463"/>
                  <a:gd name="connsiteX7" fmla="*/ 2106376 w 2106376"/>
                  <a:gd name="connsiteY7" fmla="*/ 345625 h 1074463"/>
                  <a:gd name="connsiteX8" fmla="*/ 2106376 w 2106376"/>
                  <a:gd name="connsiteY8" fmla="*/ 345625 h 1074463"/>
                  <a:gd name="connsiteX9" fmla="*/ 2106376 w 2106376"/>
                  <a:gd name="connsiteY9" fmla="*/ 493750 h 1074463"/>
                  <a:gd name="connsiteX10" fmla="*/ 2106376 w 2106376"/>
                  <a:gd name="connsiteY10" fmla="*/ 493748 h 1074463"/>
                  <a:gd name="connsiteX11" fmla="*/ 2007624 w 2106376"/>
                  <a:gd name="connsiteY11" fmla="*/ 592500 h 1074463"/>
                  <a:gd name="connsiteX12" fmla="*/ 1566315 w 2106376"/>
                  <a:gd name="connsiteY12" fmla="*/ 593331 h 1074463"/>
                  <a:gd name="connsiteX13" fmla="*/ 1729103 w 2106376"/>
                  <a:gd name="connsiteY13" fmla="*/ 1074463 h 1074463"/>
                  <a:gd name="connsiteX14" fmla="*/ 1228719 w 2106376"/>
                  <a:gd name="connsiteY14" fmla="*/ 592500 h 1074463"/>
                  <a:gd name="connsiteX15" fmla="*/ 98752 w 2106376"/>
                  <a:gd name="connsiteY15" fmla="*/ 592500 h 1074463"/>
                  <a:gd name="connsiteX16" fmla="*/ 0 w 2106376"/>
                  <a:gd name="connsiteY16" fmla="*/ 493748 h 1074463"/>
                  <a:gd name="connsiteX17" fmla="*/ 0 w 2106376"/>
                  <a:gd name="connsiteY17" fmla="*/ 493750 h 1074463"/>
                  <a:gd name="connsiteX18" fmla="*/ 0 w 2106376"/>
                  <a:gd name="connsiteY18" fmla="*/ 345625 h 1074463"/>
                  <a:gd name="connsiteX19" fmla="*/ 0 w 2106376"/>
                  <a:gd name="connsiteY19" fmla="*/ 345625 h 1074463"/>
                  <a:gd name="connsiteX20" fmla="*/ 0 w 2106376"/>
                  <a:gd name="connsiteY20" fmla="*/ 98752 h 1074463"/>
                  <a:gd name="connsiteX0" fmla="*/ 0 w 2106376"/>
                  <a:gd name="connsiteY0" fmla="*/ 98752 h 1000039"/>
                  <a:gd name="connsiteX1" fmla="*/ 98752 w 2106376"/>
                  <a:gd name="connsiteY1" fmla="*/ 0 h 1000039"/>
                  <a:gd name="connsiteX2" fmla="*/ 1228719 w 2106376"/>
                  <a:gd name="connsiteY2" fmla="*/ 0 h 1000039"/>
                  <a:gd name="connsiteX3" fmla="*/ 1228719 w 2106376"/>
                  <a:gd name="connsiteY3" fmla="*/ 0 h 1000039"/>
                  <a:gd name="connsiteX4" fmla="*/ 1755313 w 2106376"/>
                  <a:gd name="connsiteY4" fmla="*/ 0 h 1000039"/>
                  <a:gd name="connsiteX5" fmla="*/ 2007624 w 2106376"/>
                  <a:gd name="connsiteY5" fmla="*/ 0 h 1000039"/>
                  <a:gd name="connsiteX6" fmla="*/ 2106376 w 2106376"/>
                  <a:gd name="connsiteY6" fmla="*/ 98752 h 1000039"/>
                  <a:gd name="connsiteX7" fmla="*/ 2106376 w 2106376"/>
                  <a:gd name="connsiteY7" fmla="*/ 345625 h 1000039"/>
                  <a:gd name="connsiteX8" fmla="*/ 2106376 w 2106376"/>
                  <a:gd name="connsiteY8" fmla="*/ 345625 h 1000039"/>
                  <a:gd name="connsiteX9" fmla="*/ 2106376 w 2106376"/>
                  <a:gd name="connsiteY9" fmla="*/ 493750 h 1000039"/>
                  <a:gd name="connsiteX10" fmla="*/ 2106376 w 2106376"/>
                  <a:gd name="connsiteY10" fmla="*/ 493748 h 1000039"/>
                  <a:gd name="connsiteX11" fmla="*/ 2007624 w 2106376"/>
                  <a:gd name="connsiteY11" fmla="*/ 592500 h 1000039"/>
                  <a:gd name="connsiteX12" fmla="*/ 1566315 w 2106376"/>
                  <a:gd name="connsiteY12" fmla="*/ 593331 h 1000039"/>
                  <a:gd name="connsiteX13" fmla="*/ 1676947 w 2106376"/>
                  <a:gd name="connsiteY13" fmla="*/ 1000039 h 1000039"/>
                  <a:gd name="connsiteX14" fmla="*/ 1228719 w 2106376"/>
                  <a:gd name="connsiteY14" fmla="*/ 592500 h 1000039"/>
                  <a:gd name="connsiteX15" fmla="*/ 98752 w 2106376"/>
                  <a:gd name="connsiteY15" fmla="*/ 592500 h 1000039"/>
                  <a:gd name="connsiteX16" fmla="*/ 0 w 2106376"/>
                  <a:gd name="connsiteY16" fmla="*/ 493748 h 1000039"/>
                  <a:gd name="connsiteX17" fmla="*/ 0 w 2106376"/>
                  <a:gd name="connsiteY17" fmla="*/ 493750 h 1000039"/>
                  <a:gd name="connsiteX18" fmla="*/ 0 w 2106376"/>
                  <a:gd name="connsiteY18" fmla="*/ 345625 h 1000039"/>
                  <a:gd name="connsiteX19" fmla="*/ 0 w 2106376"/>
                  <a:gd name="connsiteY19" fmla="*/ 345625 h 1000039"/>
                  <a:gd name="connsiteX20" fmla="*/ 0 w 2106376"/>
                  <a:gd name="connsiteY20" fmla="*/ 98752 h 1000039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1228719 w 2106376"/>
                  <a:gd name="connsiteY14" fmla="*/ 592500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032912 w 2106376"/>
                  <a:gd name="connsiteY12" fmla="*/ 577784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036542"/>
                  <a:gd name="connsiteX1" fmla="*/ 98752 w 2106376"/>
                  <a:gd name="connsiteY1" fmla="*/ 0 h 1036542"/>
                  <a:gd name="connsiteX2" fmla="*/ 1228719 w 2106376"/>
                  <a:gd name="connsiteY2" fmla="*/ 0 h 1036542"/>
                  <a:gd name="connsiteX3" fmla="*/ 1228719 w 2106376"/>
                  <a:gd name="connsiteY3" fmla="*/ 0 h 1036542"/>
                  <a:gd name="connsiteX4" fmla="*/ 1755313 w 2106376"/>
                  <a:gd name="connsiteY4" fmla="*/ 0 h 1036542"/>
                  <a:gd name="connsiteX5" fmla="*/ 2007624 w 2106376"/>
                  <a:gd name="connsiteY5" fmla="*/ 0 h 1036542"/>
                  <a:gd name="connsiteX6" fmla="*/ 2106376 w 2106376"/>
                  <a:gd name="connsiteY6" fmla="*/ 98752 h 1036542"/>
                  <a:gd name="connsiteX7" fmla="*/ 2106376 w 2106376"/>
                  <a:gd name="connsiteY7" fmla="*/ 345625 h 1036542"/>
                  <a:gd name="connsiteX8" fmla="*/ 2106376 w 2106376"/>
                  <a:gd name="connsiteY8" fmla="*/ 345625 h 1036542"/>
                  <a:gd name="connsiteX9" fmla="*/ 2106376 w 2106376"/>
                  <a:gd name="connsiteY9" fmla="*/ 493750 h 1036542"/>
                  <a:gd name="connsiteX10" fmla="*/ 2106376 w 2106376"/>
                  <a:gd name="connsiteY10" fmla="*/ 493748 h 1036542"/>
                  <a:gd name="connsiteX11" fmla="*/ 2007624 w 2106376"/>
                  <a:gd name="connsiteY11" fmla="*/ 592500 h 1036542"/>
                  <a:gd name="connsiteX12" fmla="*/ 1032912 w 2106376"/>
                  <a:gd name="connsiteY12" fmla="*/ 577784 h 1036542"/>
                  <a:gd name="connsiteX13" fmla="*/ 400699 w 2106376"/>
                  <a:gd name="connsiteY13" fmla="*/ 1036542 h 1036542"/>
                  <a:gd name="connsiteX14" fmla="*/ 753636 w 2106376"/>
                  <a:gd name="connsiteY14" fmla="*/ 570085 h 1036542"/>
                  <a:gd name="connsiteX15" fmla="*/ 98752 w 2106376"/>
                  <a:gd name="connsiteY15" fmla="*/ 592500 h 1036542"/>
                  <a:gd name="connsiteX16" fmla="*/ 0 w 2106376"/>
                  <a:gd name="connsiteY16" fmla="*/ 493748 h 1036542"/>
                  <a:gd name="connsiteX17" fmla="*/ 0 w 2106376"/>
                  <a:gd name="connsiteY17" fmla="*/ 493750 h 1036542"/>
                  <a:gd name="connsiteX18" fmla="*/ 0 w 2106376"/>
                  <a:gd name="connsiteY18" fmla="*/ 345625 h 1036542"/>
                  <a:gd name="connsiteX19" fmla="*/ 0 w 2106376"/>
                  <a:gd name="connsiteY19" fmla="*/ 345625 h 1036542"/>
                  <a:gd name="connsiteX20" fmla="*/ 0 w 2106376"/>
                  <a:gd name="connsiteY20" fmla="*/ 98752 h 1036542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53636 w 2106376"/>
                  <a:gd name="connsiteY14" fmla="*/ 570085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863544"/>
                  <a:gd name="connsiteX1" fmla="*/ 98752 w 2106376"/>
                  <a:gd name="connsiteY1" fmla="*/ 0 h 863544"/>
                  <a:gd name="connsiteX2" fmla="*/ 1228719 w 2106376"/>
                  <a:gd name="connsiteY2" fmla="*/ 0 h 863544"/>
                  <a:gd name="connsiteX3" fmla="*/ 1228719 w 2106376"/>
                  <a:gd name="connsiteY3" fmla="*/ 0 h 863544"/>
                  <a:gd name="connsiteX4" fmla="*/ 1755313 w 2106376"/>
                  <a:gd name="connsiteY4" fmla="*/ 0 h 863544"/>
                  <a:gd name="connsiteX5" fmla="*/ 2007624 w 2106376"/>
                  <a:gd name="connsiteY5" fmla="*/ 0 h 863544"/>
                  <a:gd name="connsiteX6" fmla="*/ 2106376 w 2106376"/>
                  <a:gd name="connsiteY6" fmla="*/ 98752 h 863544"/>
                  <a:gd name="connsiteX7" fmla="*/ 2106376 w 2106376"/>
                  <a:gd name="connsiteY7" fmla="*/ 345625 h 863544"/>
                  <a:gd name="connsiteX8" fmla="*/ 2106376 w 2106376"/>
                  <a:gd name="connsiteY8" fmla="*/ 345625 h 863544"/>
                  <a:gd name="connsiteX9" fmla="*/ 2106376 w 2106376"/>
                  <a:gd name="connsiteY9" fmla="*/ 493750 h 863544"/>
                  <a:gd name="connsiteX10" fmla="*/ 2106376 w 2106376"/>
                  <a:gd name="connsiteY10" fmla="*/ 493748 h 863544"/>
                  <a:gd name="connsiteX11" fmla="*/ 2007624 w 2106376"/>
                  <a:gd name="connsiteY11" fmla="*/ 592500 h 863544"/>
                  <a:gd name="connsiteX12" fmla="*/ 1029549 w 2106376"/>
                  <a:gd name="connsiteY12" fmla="*/ 592354 h 863544"/>
                  <a:gd name="connsiteX13" fmla="*/ 561016 w 2106376"/>
                  <a:gd name="connsiteY13" fmla="*/ 863544 h 863544"/>
                  <a:gd name="connsiteX14" fmla="*/ 739965 w 2106376"/>
                  <a:gd name="connsiteY14" fmla="*/ 584714 h 863544"/>
                  <a:gd name="connsiteX15" fmla="*/ 98752 w 2106376"/>
                  <a:gd name="connsiteY15" fmla="*/ 592500 h 863544"/>
                  <a:gd name="connsiteX16" fmla="*/ 0 w 2106376"/>
                  <a:gd name="connsiteY16" fmla="*/ 493748 h 863544"/>
                  <a:gd name="connsiteX17" fmla="*/ 0 w 2106376"/>
                  <a:gd name="connsiteY17" fmla="*/ 493750 h 863544"/>
                  <a:gd name="connsiteX18" fmla="*/ 0 w 2106376"/>
                  <a:gd name="connsiteY18" fmla="*/ 345625 h 863544"/>
                  <a:gd name="connsiteX19" fmla="*/ 0 w 2106376"/>
                  <a:gd name="connsiteY19" fmla="*/ 345625 h 863544"/>
                  <a:gd name="connsiteX20" fmla="*/ 0 w 2106376"/>
                  <a:gd name="connsiteY20" fmla="*/ 98752 h 86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06376" h="863544">
                    <a:moveTo>
                      <a:pt x="0" y="98752"/>
                    </a:moveTo>
                    <a:cubicBezTo>
                      <a:pt x="0" y="44213"/>
                      <a:pt x="44213" y="0"/>
                      <a:pt x="98752" y="0"/>
                    </a:cubicBezTo>
                    <a:lnTo>
                      <a:pt x="1228719" y="0"/>
                    </a:lnTo>
                    <a:lnTo>
                      <a:pt x="1228719" y="0"/>
                    </a:lnTo>
                    <a:lnTo>
                      <a:pt x="1755313" y="0"/>
                    </a:lnTo>
                    <a:lnTo>
                      <a:pt x="2007624" y="0"/>
                    </a:lnTo>
                    <a:cubicBezTo>
                      <a:pt x="2062163" y="0"/>
                      <a:pt x="2106376" y="44213"/>
                      <a:pt x="2106376" y="98752"/>
                    </a:cubicBezTo>
                    <a:lnTo>
                      <a:pt x="2106376" y="345625"/>
                    </a:lnTo>
                    <a:lnTo>
                      <a:pt x="2106376" y="345625"/>
                    </a:lnTo>
                    <a:lnTo>
                      <a:pt x="2106376" y="493750"/>
                    </a:lnTo>
                    <a:lnTo>
                      <a:pt x="2106376" y="493748"/>
                    </a:lnTo>
                    <a:cubicBezTo>
                      <a:pt x="2106376" y="548287"/>
                      <a:pt x="2062163" y="592500"/>
                      <a:pt x="2007624" y="592500"/>
                    </a:cubicBezTo>
                    <a:lnTo>
                      <a:pt x="1029549" y="592354"/>
                    </a:lnTo>
                    <a:lnTo>
                      <a:pt x="561016" y="863544"/>
                    </a:lnTo>
                    <a:lnTo>
                      <a:pt x="739965" y="584714"/>
                    </a:lnTo>
                    <a:cubicBezTo>
                      <a:pt x="433432" y="584196"/>
                      <a:pt x="312490" y="589905"/>
                      <a:pt x="98752" y="592500"/>
                    </a:cubicBezTo>
                    <a:cubicBezTo>
                      <a:pt x="44213" y="592500"/>
                      <a:pt x="0" y="548287"/>
                      <a:pt x="0" y="493748"/>
                    </a:cubicBezTo>
                    <a:lnTo>
                      <a:pt x="0" y="493750"/>
                    </a:lnTo>
                    <a:lnTo>
                      <a:pt x="0" y="345625"/>
                    </a:lnTo>
                    <a:lnTo>
                      <a:pt x="0" y="345625"/>
                    </a:lnTo>
                    <a:lnTo>
                      <a:pt x="0" y="9875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 rot="889299" flipH="1" flipV="1">
                <a:off x="4402182" y="1986235"/>
                <a:ext cx="2709113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love that card! It was</a:t>
                </a:r>
              </a:p>
              <a:p>
                <a:r>
                  <a:rPr lang="en-US" sz="1900" dirty="0">
                    <a:solidFill>
                      <a:schemeClr val="bg1"/>
                    </a:solidFill>
                  </a:rPr>
                  <a:t>so sweet and thoughtful.</a:t>
                </a:r>
              </a:p>
            </p:txBody>
          </p:sp>
        </p:grpSp>
        <p:pic>
          <p:nvPicPr>
            <p:cNvPr id="64" name="Picture 5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1270" y="4516772"/>
              <a:ext cx="610568" cy="5518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83062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ounded Rectangle 242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ounded Rectangle 243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Flowchart: Off-page Connector 245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TextBox 246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248" name="Rectangle 247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9" name="Oval 248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Rounded Rectangle 249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Rounded Rectangle 250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ectangle 252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254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255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25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7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258" name="Group 257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259" name="Rectangle 258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60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261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62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263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264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5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267" name="Rectangle 266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68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269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270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271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27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27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275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6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277" name="Rectangle 276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78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649486" cy="703523"/>
              <a:chOff x="7687587" y="1507638"/>
              <a:chExt cx="3649486" cy="703523"/>
            </a:xfrm>
            <a:grpFill/>
          </p:grpSpPr>
          <p:sp>
            <p:nvSpPr>
              <p:cNvPr id="279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280" name="Rectangle 11"/>
              <p:cNvSpPr>
                <a:spLocks/>
              </p:cNvSpPr>
              <p:nvPr/>
            </p:nvSpPr>
            <p:spPr bwMode="auto">
              <a:xfrm rot="69871">
                <a:off x="8676035" y="1658273"/>
                <a:ext cx="2661038" cy="519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Healthy Futures</a:t>
                </a:r>
              </a:p>
            </p:txBody>
          </p:sp>
        </p:grpSp>
      </p:grpSp>
      <p:grpSp>
        <p:nvGrpSpPr>
          <p:cNvPr id="281" name="Group 280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282" name="Rectangle 281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283" name="Group 282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285" name="Rectangle 284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86" name="Picture 285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284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287" name="Picture 28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sp>
        <p:nvSpPr>
          <p:cNvPr id="288" name="Rectangle 287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5" name="Group 304"/>
          <p:cNvGrpSpPr/>
          <p:nvPr/>
        </p:nvGrpSpPr>
        <p:grpSpPr>
          <a:xfrm rot="319676">
            <a:off x="1436881" y="1151326"/>
            <a:ext cx="2348002" cy="690112"/>
            <a:chOff x="820155" y="2092507"/>
            <a:chExt cx="2348002" cy="690112"/>
          </a:xfrm>
        </p:grpSpPr>
        <p:sp>
          <p:nvSpPr>
            <p:cNvPr id="306" name="Rounded Rectangular Callout 305"/>
            <p:cNvSpPr/>
            <p:nvPr/>
          </p:nvSpPr>
          <p:spPr>
            <a:xfrm rot="21284619">
              <a:off x="820155" y="2092507"/>
              <a:ext cx="2303583" cy="690112"/>
            </a:xfrm>
            <a:prstGeom prst="wedgeRoundRectCallout">
              <a:avLst>
                <a:gd name="adj1" fmla="val 51556"/>
                <a:gd name="adj2" fmla="val 100141"/>
                <a:gd name="adj3" fmla="val 16667"/>
              </a:avLst>
            </a:pr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TextBox 306"/>
            <p:cNvSpPr txBox="1"/>
            <p:nvPr/>
          </p:nvSpPr>
          <p:spPr>
            <a:xfrm rot="21274645">
              <a:off x="1465259" y="2126344"/>
              <a:ext cx="17028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Honesty</a:t>
              </a:r>
            </a:p>
          </p:txBody>
        </p:sp>
        <p:grpSp>
          <p:nvGrpSpPr>
            <p:cNvPr id="308" name="Group 307"/>
            <p:cNvGrpSpPr/>
            <p:nvPr/>
          </p:nvGrpSpPr>
          <p:grpSpPr>
            <a:xfrm rot="160175">
              <a:off x="958807" y="2282375"/>
              <a:ext cx="473701" cy="453791"/>
              <a:chOff x="-620925" y="4532929"/>
              <a:chExt cx="384402" cy="368245"/>
            </a:xfrm>
          </p:grpSpPr>
          <p:sp>
            <p:nvSpPr>
              <p:cNvPr id="309" name="Rectangle 308"/>
              <p:cNvSpPr/>
              <p:nvPr/>
            </p:nvSpPr>
            <p:spPr>
              <a:xfrm rot="21093056">
                <a:off x="-620925" y="4532929"/>
                <a:ext cx="384402" cy="3456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0" name="Picture 30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05671">
                <a:off x="-587235" y="4547124"/>
                <a:ext cx="311201" cy="354050"/>
              </a:xfrm>
              <a:prstGeom prst="rect">
                <a:avLst/>
              </a:prstGeom>
            </p:spPr>
          </p:pic>
        </p:grpSp>
      </p:grpSp>
      <p:pic>
        <p:nvPicPr>
          <p:cNvPr id="68" name="Picture 6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124636" y="3862755"/>
            <a:ext cx="4232920" cy="1240483"/>
            <a:chOff x="3239991" y="3927756"/>
            <a:chExt cx="4232920" cy="1240483"/>
          </a:xfrm>
        </p:grpSpPr>
        <p:grpSp>
          <p:nvGrpSpPr>
            <p:cNvPr id="64" name="Group 63"/>
            <p:cNvGrpSpPr/>
            <p:nvPr/>
          </p:nvGrpSpPr>
          <p:grpSpPr>
            <a:xfrm rot="9919473">
              <a:off x="3239991" y="3927756"/>
              <a:ext cx="4232920" cy="1240483"/>
              <a:chOff x="3607495" y="2014111"/>
              <a:chExt cx="4232920" cy="1124023"/>
            </a:xfrm>
          </p:grpSpPr>
          <p:sp>
            <p:nvSpPr>
              <p:cNvPr id="65" name="Rounded Rectangular Callout 27"/>
              <p:cNvSpPr/>
              <p:nvPr/>
            </p:nvSpPr>
            <p:spPr>
              <a:xfrm rot="862136" flipH="1">
                <a:off x="3607495" y="2014111"/>
                <a:ext cx="4232920" cy="1124023"/>
              </a:xfrm>
              <a:custGeom>
                <a:avLst/>
                <a:gdLst>
                  <a:gd name="connsiteX0" fmla="*/ 0 w 2106376"/>
                  <a:gd name="connsiteY0" fmla="*/ 98752 h 592500"/>
                  <a:gd name="connsiteX1" fmla="*/ 98752 w 2106376"/>
                  <a:gd name="connsiteY1" fmla="*/ 0 h 592500"/>
                  <a:gd name="connsiteX2" fmla="*/ 1228719 w 2106376"/>
                  <a:gd name="connsiteY2" fmla="*/ 0 h 592500"/>
                  <a:gd name="connsiteX3" fmla="*/ 1228719 w 2106376"/>
                  <a:gd name="connsiteY3" fmla="*/ 0 h 592500"/>
                  <a:gd name="connsiteX4" fmla="*/ 1755313 w 2106376"/>
                  <a:gd name="connsiteY4" fmla="*/ 0 h 592500"/>
                  <a:gd name="connsiteX5" fmla="*/ 2007624 w 2106376"/>
                  <a:gd name="connsiteY5" fmla="*/ 0 h 592500"/>
                  <a:gd name="connsiteX6" fmla="*/ 2106376 w 2106376"/>
                  <a:gd name="connsiteY6" fmla="*/ 98752 h 592500"/>
                  <a:gd name="connsiteX7" fmla="*/ 2106376 w 2106376"/>
                  <a:gd name="connsiteY7" fmla="*/ 345625 h 592500"/>
                  <a:gd name="connsiteX8" fmla="*/ 2106376 w 2106376"/>
                  <a:gd name="connsiteY8" fmla="*/ 345625 h 592500"/>
                  <a:gd name="connsiteX9" fmla="*/ 2106376 w 2106376"/>
                  <a:gd name="connsiteY9" fmla="*/ 493750 h 592500"/>
                  <a:gd name="connsiteX10" fmla="*/ 2106376 w 2106376"/>
                  <a:gd name="connsiteY10" fmla="*/ 493748 h 592500"/>
                  <a:gd name="connsiteX11" fmla="*/ 2007624 w 2106376"/>
                  <a:gd name="connsiteY11" fmla="*/ 592500 h 592500"/>
                  <a:gd name="connsiteX12" fmla="*/ 1755313 w 2106376"/>
                  <a:gd name="connsiteY12" fmla="*/ 592500 h 592500"/>
                  <a:gd name="connsiteX13" fmla="*/ 1729103 w 2106376"/>
                  <a:gd name="connsiteY13" fmla="*/ 1074463 h 592500"/>
                  <a:gd name="connsiteX14" fmla="*/ 1228719 w 2106376"/>
                  <a:gd name="connsiteY14" fmla="*/ 592500 h 592500"/>
                  <a:gd name="connsiteX15" fmla="*/ 98752 w 2106376"/>
                  <a:gd name="connsiteY15" fmla="*/ 592500 h 592500"/>
                  <a:gd name="connsiteX16" fmla="*/ 0 w 2106376"/>
                  <a:gd name="connsiteY16" fmla="*/ 493748 h 592500"/>
                  <a:gd name="connsiteX17" fmla="*/ 0 w 2106376"/>
                  <a:gd name="connsiteY17" fmla="*/ 493750 h 592500"/>
                  <a:gd name="connsiteX18" fmla="*/ 0 w 2106376"/>
                  <a:gd name="connsiteY18" fmla="*/ 345625 h 592500"/>
                  <a:gd name="connsiteX19" fmla="*/ 0 w 2106376"/>
                  <a:gd name="connsiteY19" fmla="*/ 345625 h 592500"/>
                  <a:gd name="connsiteX20" fmla="*/ 0 w 2106376"/>
                  <a:gd name="connsiteY20" fmla="*/ 98752 h 592500"/>
                  <a:gd name="connsiteX0" fmla="*/ 0 w 2106376"/>
                  <a:gd name="connsiteY0" fmla="*/ 98752 h 1074463"/>
                  <a:gd name="connsiteX1" fmla="*/ 98752 w 2106376"/>
                  <a:gd name="connsiteY1" fmla="*/ 0 h 1074463"/>
                  <a:gd name="connsiteX2" fmla="*/ 1228719 w 2106376"/>
                  <a:gd name="connsiteY2" fmla="*/ 0 h 1074463"/>
                  <a:gd name="connsiteX3" fmla="*/ 1228719 w 2106376"/>
                  <a:gd name="connsiteY3" fmla="*/ 0 h 1074463"/>
                  <a:gd name="connsiteX4" fmla="*/ 1755313 w 2106376"/>
                  <a:gd name="connsiteY4" fmla="*/ 0 h 1074463"/>
                  <a:gd name="connsiteX5" fmla="*/ 2007624 w 2106376"/>
                  <a:gd name="connsiteY5" fmla="*/ 0 h 1074463"/>
                  <a:gd name="connsiteX6" fmla="*/ 2106376 w 2106376"/>
                  <a:gd name="connsiteY6" fmla="*/ 98752 h 1074463"/>
                  <a:gd name="connsiteX7" fmla="*/ 2106376 w 2106376"/>
                  <a:gd name="connsiteY7" fmla="*/ 345625 h 1074463"/>
                  <a:gd name="connsiteX8" fmla="*/ 2106376 w 2106376"/>
                  <a:gd name="connsiteY8" fmla="*/ 345625 h 1074463"/>
                  <a:gd name="connsiteX9" fmla="*/ 2106376 w 2106376"/>
                  <a:gd name="connsiteY9" fmla="*/ 493750 h 1074463"/>
                  <a:gd name="connsiteX10" fmla="*/ 2106376 w 2106376"/>
                  <a:gd name="connsiteY10" fmla="*/ 493748 h 1074463"/>
                  <a:gd name="connsiteX11" fmla="*/ 2007624 w 2106376"/>
                  <a:gd name="connsiteY11" fmla="*/ 592500 h 1074463"/>
                  <a:gd name="connsiteX12" fmla="*/ 1566315 w 2106376"/>
                  <a:gd name="connsiteY12" fmla="*/ 593331 h 1074463"/>
                  <a:gd name="connsiteX13" fmla="*/ 1729103 w 2106376"/>
                  <a:gd name="connsiteY13" fmla="*/ 1074463 h 1074463"/>
                  <a:gd name="connsiteX14" fmla="*/ 1228719 w 2106376"/>
                  <a:gd name="connsiteY14" fmla="*/ 592500 h 1074463"/>
                  <a:gd name="connsiteX15" fmla="*/ 98752 w 2106376"/>
                  <a:gd name="connsiteY15" fmla="*/ 592500 h 1074463"/>
                  <a:gd name="connsiteX16" fmla="*/ 0 w 2106376"/>
                  <a:gd name="connsiteY16" fmla="*/ 493748 h 1074463"/>
                  <a:gd name="connsiteX17" fmla="*/ 0 w 2106376"/>
                  <a:gd name="connsiteY17" fmla="*/ 493750 h 1074463"/>
                  <a:gd name="connsiteX18" fmla="*/ 0 w 2106376"/>
                  <a:gd name="connsiteY18" fmla="*/ 345625 h 1074463"/>
                  <a:gd name="connsiteX19" fmla="*/ 0 w 2106376"/>
                  <a:gd name="connsiteY19" fmla="*/ 345625 h 1074463"/>
                  <a:gd name="connsiteX20" fmla="*/ 0 w 2106376"/>
                  <a:gd name="connsiteY20" fmla="*/ 98752 h 1074463"/>
                  <a:gd name="connsiteX0" fmla="*/ 0 w 2106376"/>
                  <a:gd name="connsiteY0" fmla="*/ 98752 h 1000039"/>
                  <a:gd name="connsiteX1" fmla="*/ 98752 w 2106376"/>
                  <a:gd name="connsiteY1" fmla="*/ 0 h 1000039"/>
                  <a:gd name="connsiteX2" fmla="*/ 1228719 w 2106376"/>
                  <a:gd name="connsiteY2" fmla="*/ 0 h 1000039"/>
                  <a:gd name="connsiteX3" fmla="*/ 1228719 w 2106376"/>
                  <a:gd name="connsiteY3" fmla="*/ 0 h 1000039"/>
                  <a:gd name="connsiteX4" fmla="*/ 1755313 w 2106376"/>
                  <a:gd name="connsiteY4" fmla="*/ 0 h 1000039"/>
                  <a:gd name="connsiteX5" fmla="*/ 2007624 w 2106376"/>
                  <a:gd name="connsiteY5" fmla="*/ 0 h 1000039"/>
                  <a:gd name="connsiteX6" fmla="*/ 2106376 w 2106376"/>
                  <a:gd name="connsiteY6" fmla="*/ 98752 h 1000039"/>
                  <a:gd name="connsiteX7" fmla="*/ 2106376 w 2106376"/>
                  <a:gd name="connsiteY7" fmla="*/ 345625 h 1000039"/>
                  <a:gd name="connsiteX8" fmla="*/ 2106376 w 2106376"/>
                  <a:gd name="connsiteY8" fmla="*/ 345625 h 1000039"/>
                  <a:gd name="connsiteX9" fmla="*/ 2106376 w 2106376"/>
                  <a:gd name="connsiteY9" fmla="*/ 493750 h 1000039"/>
                  <a:gd name="connsiteX10" fmla="*/ 2106376 w 2106376"/>
                  <a:gd name="connsiteY10" fmla="*/ 493748 h 1000039"/>
                  <a:gd name="connsiteX11" fmla="*/ 2007624 w 2106376"/>
                  <a:gd name="connsiteY11" fmla="*/ 592500 h 1000039"/>
                  <a:gd name="connsiteX12" fmla="*/ 1566315 w 2106376"/>
                  <a:gd name="connsiteY12" fmla="*/ 593331 h 1000039"/>
                  <a:gd name="connsiteX13" fmla="*/ 1676947 w 2106376"/>
                  <a:gd name="connsiteY13" fmla="*/ 1000039 h 1000039"/>
                  <a:gd name="connsiteX14" fmla="*/ 1228719 w 2106376"/>
                  <a:gd name="connsiteY14" fmla="*/ 592500 h 1000039"/>
                  <a:gd name="connsiteX15" fmla="*/ 98752 w 2106376"/>
                  <a:gd name="connsiteY15" fmla="*/ 592500 h 1000039"/>
                  <a:gd name="connsiteX16" fmla="*/ 0 w 2106376"/>
                  <a:gd name="connsiteY16" fmla="*/ 493748 h 1000039"/>
                  <a:gd name="connsiteX17" fmla="*/ 0 w 2106376"/>
                  <a:gd name="connsiteY17" fmla="*/ 493750 h 1000039"/>
                  <a:gd name="connsiteX18" fmla="*/ 0 w 2106376"/>
                  <a:gd name="connsiteY18" fmla="*/ 345625 h 1000039"/>
                  <a:gd name="connsiteX19" fmla="*/ 0 w 2106376"/>
                  <a:gd name="connsiteY19" fmla="*/ 345625 h 1000039"/>
                  <a:gd name="connsiteX20" fmla="*/ 0 w 2106376"/>
                  <a:gd name="connsiteY20" fmla="*/ 98752 h 1000039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1228719 w 2106376"/>
                  <a:gd name="connsiteY14" fmla="*/ 592500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566315 w 2106376"/>
                  <a:gd name="connsiteY12" fmla="*/ 593331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173837"/>
                  <a:gd name="connsiteX1" fmla="*/ 98752 w 2106376"/>
                  <a:gd name="connsiteY1" fmla="*/ 0 h 1173837"/>
                  <a:gd name="connsiteX2" fmla="*/ 1228719 w 2106376"/>
                  <a:gd name="connsiteY2" fmla="*/ 0 h 1173837"/>
                  <a:gd name="connsiteX3" fmla="*/ 1228719 w 2106376"/>
                  <a:gd name="connsiteY3" fmla="*/ 0 h 1173837"/>
                  <a:gd name="connsiteX4" fmla="*/ 1755313 w 2106376"/>
                  <a:gd name="connsiteY4" fmla="*/ 0 h 1173837"/>
                  <a:gd name="connsiteX5" fmla="*/ 2007624 w 2106376"/>
                  <a:gd name="connsiteY5" fmla="*/ 0 h 1173837"/>
                  <a:gd name="connsiteX6" fmla="*/ 2106376 w 2106376"/>
                  <a:gd name="connsiteY6" fmla="*/ 98752 h 1173837"/>
                  <a:gd name="connsiteX7" fmla="*/ 2106376 w 2106376"/>
                  <a:gd name="connsiteY7" fmla="*/ 345625 h 1173837"/>
                  <a:gd name="connsiteX8" fmla="*/ 2106376 w 2106376"/>
                  <a:gd name="connsiteY8" fmla="*/ 345625 h 1173837"/>
                  <a:gd name="connsiteX9" fmla="*/ 2106376 w 2106376"/>
                  <a:gd name="connsiteY9" fmla="*/ 493750 h 1173837"/>
                  <a:gd name="connsiteX10" fmla="*/ 2106376 w 2106376"/>
                  <a:gd name="connsiteY10" fmla="*/ 493748 h 1173837"/>
                  <a:gd name="connsiteX11" fmla="*/ 2007624 w 2106376"/>
                  <a:gd name="connsiteY11" fmla="*/ 592500 h 1173837"/>
                  <a:gd name="connsiteX12" fmla="*/ 1032912 w 2106376"/>
                  <a:gd name="connsiteY12" fmla="*/ 577784 h 1173837"/>
                  <a:gd name="connsiteX13" fmla="*/ 182745 w 2106376"/>
                  <a:gd name="connsiteY13" fmla="*/ 1173837 h 1173837"/>
                  <a:gd name="connsiteX14" fmla="*/ 753636 w 2106376"/>
                  <a:gd name="connsiteY14" fmla="*/ 570085 h 1173837"/>
                  <a:gd name="connsiteX15" fmla="*/ 98752 w 2106376"/>
                  <a:gd name="connsiteY15" fmla="*/ 592500 h 1173837"/>
                  <a:gd name="connsiteX16" fmla="*/ 0 w 2106376"/>
                  <a:gd name="connsiteY16" fmla="*/ 493748 h 1173837"/>
                  <a:gd name="connsiteX17" fmla="*/ 0 w 2106376"/>
                  <a:gd name="connsiteY17" fmla="*/ 493750 h 1173837"/>
                  <a:gd name="connsiteX18" fmla="*/ 0 w 2106376"/>
                  <a:gd name="connsiteY18" fmla="*/ 345625 h 1173837"/>
                  <a:gd name="connsiteX19" fmla="*/ 0 w 2106376"/>
                  <a:gd name="connsiteY19" fmla="*/ 345625 h 1173837"/>
                  <a:gd name="connsiteX20" fmla="*/ 0 w 2106376"/>
                  <a:gd name="connsiteY20" fmla="*/ 98752 h 1173837"/>
                  <a:gd name="connsiteX0" fmla="*/ 0 w 2106376"/>
                  <a:gd name="connsiteY0" fmla="*/ 98752 h 1036542"/>
                  <a:gd name="connsiteX1" fmla="*/ 98752 w 2106376"/>
                  <a:gd name="connsiteY1" fmla="*/ 0 h 1036542"/>
                  <a:gd name="connsiteX2" fmla="*/ 1228719 w 2106376"/>
                  <a:gd name="connsiteY2" fmla="*/ 0 h 1036542"/>
                  <a:gd name="connsiteX3" fmla="*/ 1228719 w 2106376"/>
                  <a:gd name="connsiteY3" fmla="*/ 0 h 1036542"/>
                  <a:gd name="connsiteX4" fmla="*/ 1755313 w 2106376"/>
                  <a:gd name="connsiteY4" fmla="*/ 0 h 1036542"/>
                  <a:gd name="connsiteX5" fmla="*/ 2007624 w 2106376"/>
                  <a:gd name="connsiteY5" fmla="*/ 0 h 1036542"/>
                  <a:gd name="connsiteX6" fmla="*/ 2106376 w 2106376"/>
                  <a:gd name="connsiteY6" fmla="*/ 98752 h 1036542"/>
                  <a:gd name="connsiteX7" fmla="*/ 2106376 w 2106376"/>
                  <a:gd name="connsiteY7" fmla="*/ 345625 h 1036542"/>
                  <a:gd name="connsiteX8" fmla="*/ 2106376 w 2106376"/>
                  <a:gd name="connsiteY8" fmla="*/ 345625 h 1036542"/>
                  <a:gd name="connsiteX9" fmla="*/ 2106376 w 2106376"/>
                  <a:gd name="connsiteY9" fmla="*/ 493750 h 1036542"/>
                  <a:gd name="connsiteX10" fmla="*/ 2106376 w 2106376"/>
                  <a:gd name="connsiteY10" fmla="*/ 493748 h 1036542"/>
                  <a:gd name="connsiteX11" fmla="*/ 2007624 w 2106376"/>
                  <a:gd name="connsiteY11" fmla="*/ 592500 h 1036542"/>
                  <a:gd name="connsiteX12" fmla="*/ 1032912 w 2106376"/>
                  <a:gd name="connsiteY12" fmla="*/ 577784 h 1036542"/>
                  <a:gd name="connsiteX13" fmla="*/ 400699 w 2106376"/>
                  <a:gd name="connsiteY13" fmla="*/ 1036542 h 1036542"/>
                  <a:gd name="connsiteX14" fmla="*/ 753636 w 2106376"/>
                  <a:gd name="connsiteY14" fmla="*/ 570085 h 1036542"/>
                  <a:gd name="connsiteX15" fmla="*/ 98752 w 2106376"/>
                  <a:gd name="connsiteY15" fmla="*/ 592500 h 1036542"/>
                  <a:gd name="connsiteX16" fmla="*/ 0 w 2106376"/>
                  <a:gd name="connsiteY16" fmla="*/ 493748 h 1036542"/>
                  <a:gd name="connsiteX17" fmla="*/ 0 w 2106376"/>
                  <a:gd name="connsiteY17" fmla="*/ 493750 h 1036542"/>
                  <a:gd name="connsiteX18" fmla="*/ 0 w 2106376"/>
                  <a:gd name="connsiteY18" fmla="*/ 345625 h 1036542"/>
                  <a:gd name="connsiteX19" fmla="*/ 0 w 2106376"/>
                  <a:gd name="connsiteY19" fmla="*/ 345625 h 1036542"/>
                  <a:gd name="connsiteX20" fmla="*/ 0 w 2106376"/>
                  <a:gd name="connsiteY20" fmla="*/ 98752 h 1036542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53636 w 2106376"/>
                  <a:gd name="connsiteY14" fmla="*/ 570085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32912 w 2106376"/>
                  <a:gd name="connsiteY12" fmla="*/ 57778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985664"/>
                  <a:gd name="connsiteX1" fmla="*/ 98752 w 2106376"/>
                  <a:gd name="connsiteY1" fmla="*/ 0 h 985664"/>
                  <a:gd name="connsiteX2" fmla="*/ 1228719 w 2106376"/>
                  <a:gd name="connsiteY2" fmla="*/ 0 h 985664"/>
                  <a:gd name="connsiteX3" fmla="*/ 1228719 w 2106376"/>
                  <a:gd name="connsiteY3" fmla="*/ 0 h 985664"/>
                  <a:gd name="connsiteX4" fmla="*/ 1755313 w 2106376"/>
                  <a:gd name="connsiteY4" fmla="*/ 0 h 985664"/>
                  <a:gd name="connsiteX5" fmla="*/ 2007624 w 2106376"/>
                  <a:gd name="connsiteY5" fmla="*/ 0 h 985664"/>
                  <a:gd name="connsiteX6" fmla="*/ 2106376 w 2106376"/>
                  <a:gd name="connsiteY6" fmla="*/ 98752 h 985664"/>
                  <a:gd name="connsiteX7" fmla="*/ 2106376 w 2106376"/>
                  <a:gd name="connsiteY7" fmla="*/ 345625 h 985664"/>
                  <a:gd name="connsiteX8" fmla="*/ 2106376 w 2106376"/>
                  <a:gd name="connsiteY8" fmla="*/ 345625 h 985664"/>
                  <a:gd name="connsiteX9" fmla="*/ 2106376 w 2106376"/>
                  <a:gd name="connsiteY9" fmla="*/ 493750 h 985664"/>
                  <a:gd name="connsiteX10" fmla="*/ 2106376 w 2106376"/>
                  <a:gd name="connsiteY10" fmla="*/ 493748 h 985664"/>
                  <a:gd name="connsiteX11" fmla="*/ 2007624 w 2106376"/>
                  <a:gd name="connsiteY11" fmla="*/ 592500 h 985664"/>
                  <a:gd name="connsiteX12" fmla="*/ 1029549 w 2106376"/>
                  <a:gd name="connsiteY12" fmla="*/ 592354 h 985664"/>
                  <a:gd name="connsiteX13" fmla="*/ 556209 w 2106376"/>
                  <a:gd name="connsiteY13" fmla="*/ 985664 h 985664"/>
                  <a:gd name="connsiteX14" fmla="*/ 739965 w 2106376"/>
                  <a:gd name="connsiteY14" fmla="*/ 584714 h 985664"/>
                  <a:gd name="connsiteX15" fmla="*/ 98752 w 2106376"/>
                  <a:gd name="connsiteY15" fmla="*/ 592500 h 985664"/>
                  <a:gd name="connsiteX16" fmla="*/ 0 w 2106376"/>
                  <a:gd name="connsiteY16" fmla="*/ 493748 h 985664"/>
                  <a:gd name="connsiteX17" fmla="*/ 0 w 2106376"/>
                  <a:gd name="connsiteY17" fmla="*/ 493750 h 985664"/>
                  <a:gd name="connsiteX18" fmla="*/ 0 w 2106376"/>
                  <a:gd name="connsiteY18" fmla="*/ 345625 h 985664"/>
                  <a:gd name="connsiteX19" fmla="*/ 0 w 2106376"/>
                  <a:gd name="connsiteY19" fmla="*/ 345625 h 985664"/>
                  <a:gd name="connsiteX20" fmla="*/ 0 w 2106376"/>
                  <a:gd name="connsiteY20" fmla="*/ 98752 h 985664"/>
                  <a:gd name="connsiteX0" fmla="*/ 0 w 2106376"/>
                  <a:gd name="connsiteY0" fmla="*/ 98752 h 834871"/>
                  <a:gd name="connsiteX1" fmla="*/ 98752 w 2106376"/>
                  <a:gd name="connsiteY1" fmla="*/ 0 h 834871"/>
                  <a:gd name="connsiteX2" fmla="*/ 1228719 w 2106376"/>
                  <a:gd name="connsiteY2" fmla="*/ 0 h 834871"/>
                  <a:gd name="connsiteX3" fmla="*/ 1228719 w 2106376"/>
                  <a:gd name="connsiteY3" fmla="*/ 0 h 834871"/>
                  <a:gd name="connsiteX4" fmla="*/ 1755313 w 2106376"/>
                  <a:gd name="connsiteY4" fmla="*/ 0 h 834871"/>
                  <a:gd name="connsiteX5" fmla="*/ 2007624 w 2106376"/>
                  <a:gd name="connsiteY5" fmla="*/ 0 h 834871"/>
                  <a:gd name="connsiteX6" fmla="*/ 2106376 w 2106376"/>
                  <a:gd name="connsiteY6" fmla="*/ 98752 h 834871"/>
                  <a:gd name="connsiteX7" fmla="*/ 2106376 w 2106376"/>
                  <a:gd name="connsiteY7" fmla="*/ 345625 h 834871"/>
                  <a:gd name="connsiteX8" fmla="*/ 2106376 w 2106376"/>
                  <a:gd name="connsiteY8" fmla="*/ 345625 h 834871"/>
                  <a:gd name="connsiteX9" fmla="*/ 2106376 w 2106376"/>
                  <a:gd name="connsiteY9" fmla="*/ 493750 h 834871"/>
                  <a:gd name="connsiteX10" fmla="*/ 2106376 w 2106376"/>
                  <a:gd name="connsiteY10" fmla="*/ 493748 h 834871"/>
                  <a:gd name="connsiteX11" fmla="*/ 2007624 w 2106376"/>
                  <a:gd name="connsiteY11" fmla="*/ 592500 h 834871"/>
                  <a:gd name="connsiteX12" fmla="*/ 1029549 w 2106376"/>
                  <a:gd name="connsiteY12" fmla="*/ 592354 h 834871"/>
                  <a:gd name="connsiteX13" fmla="*/ 641691 w 2106376"/>
                  <a:gd name="connsiteY13" fmla="*/ 834871 h 834871"/>
                  <a:gd name="connsiteX14" fmla="*/ 739965 w 2106376"/>
                  <a:gd name="connsiteY14" fmla="*/ 584714 h 834871"/>
                  <a:gd name="connsiteX15" fmla="*/ 98752 w 2106376"/>
                  <a:gd name="connsiteY15" fmla="*/ 592500 h 834871"/>
                  <a:gd name="connsiteX16" fmla="*/ 0 w 2106376"/>
                  <a:gd name="connsiteY16" fmla="*/ 493748 h 834871"/>
                  <a:gd name="connsiteX17" fmla="*/ 0 w 2106376"/>
                  <a:gd name="connsiteY17" fmla="*/ 493750 h 834871"/>
                  <a:gd name="connsiteX18" fmla="*/ 0 w 2106376"/>
                  <a:gd name="connsiteY18" fmla="*/ 345625 h 834871"/>
                  <a:gd name="connsiteX19" fmla="*/ 0 w 2106376"/>
                  <a:gd name="connsiteY19" fmla="*/ 345625 h 834871"/>
                  <a:gd name="connsiteX20" fmla="*/ 0 w 2106376"/>
                  <a:gd name="connsiteY20" fmla="*/ 98752 h 834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06376" h="834871">
                    <a:moveTo>
                      <a:pt x="0" y="98752"/>
                    </a:moveTo>
                    <a:cubicBezTo>
                      <a:pt x="0" y="44213"/>
                      <a:pt x="44213" y="0"/>
                      <a:pt x="98752" y="0"/>
                    </a:cubicBezTo>
                    <a:lnTo>
                      <a:pt x="1228719" y="0"/>
                    </a:lnTo>
                    <a:lnTo>
                      <a:pt x="1228719" y="0"/>
                    </a:lnTo>
                    <a:lnTo>
                      <a:pt x="1755313" y="0"/>
                    </a:lnTo>
                    <a:lnTo>
                      <a:pt x="2007624" y="0"/>
                    </a:lnTo>
                    <a:cubicBezTo>
                      <a:pt x="2062163" y="0"/>
                      <a:pt x="2106376" y="44213"/>
                      <a:pt x="2106376" y="98752"/>
                    </a:cubicBezTo>
                    <a:lnTo>
                      <a:pt x="2106376" y="345625"/>
                    </a:lnTo>
                    <a:lnTo>
                      <a:pt x="2106376" y="345625"/>
                    </a:lnTo>
                    <a:lnTo>
                      <a:pt x="2106376" y="493750"/>
                    </a:lnTo>
                    <a:lnTo>
                      <a:pt x="2106376" y="493748"/>
                    </a:lnTo>
                    <a:cubicBezTo>
                      <a:pt x="2106376" y="548287"/>
                      <a:pt x="2062163" y="592500"/>
                      <a:pt x="2007624" y="592500"/>
                    </a:cubicBezTo>
                    <a:lnTo>
                      <a:pt x="1029549" y="592354"/>
                    </a:lnTo>
                    <a:lnTo>
                      <a:pt x="641691" y="834871"/>
                    </a:lnTo>
                    <a:lnTo>
                      <a:pt x="739965" y="584714"/>
                    </a:lnTo>
                    <a:cubicBezTo>
                      <a:pt x="433432" y="584196"/>
                      <a:pt x="312490" y="589905"/>
                      <a:pt x="98752" y="592500"/>
                    </a:cubicBezTo>
                    <a:cubicBezTo>
                      <a:pt x="44213" y="592500"/>
                      <a:pt x="0" y="548287"/>
                      <a:pt x="0" y="493748"/>
                    </a:cubicBezTo>
                    <a:lnTo>
                      <a:pt x="0" y="493750"/>
                    </a:lnTo>
                    <a:lnTo>
                      <a:pt x="0" y="345625"/>
                    </a:lnTo>
                    <a:lnTo>
                      <a:pt x="0" y="345625"/>
                    </a:lnTo>
                    <a:lnTo>
                      <a:pt x="0" y="9875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rot="880527" flipH="1" flipV="1">
                <a:off x="3694815" y="2032760"/>
                <a:ext cx="3424427" cy="613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You know I always tell you the truth about what’s on my mind.</a:t>
                </a:r>
              </a:p>
            </p:txBody>
          </p:sp>
        </p:grpSp>
        <p:pic>
          <p:nvPicPr>
            <p:cNvPr id="69" name="Picture 5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9473" y="4427474"/>
              <a:ext cx="587144" cy="5856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3697874" y="2357988"/>
            <a:ext cx="3034353" cy="1339581"/>
            <a:chOff x="3697874" y="2357988"/>
            <a:chExt cx="3034353" cy="1339581"/>
          </a:xfrm>
        </p:grpSpPr>
        <p:grpSp>
          <p:nvGrpSpPr>
            <p:cNvPr id="3" name="Group 2"/>
            <p:cNvGrpSpPr/>
            <p:nvPr/>
          </p:nvGrpSpPr>
          <p:grpSpPr>
            <a:xfrm>
              <a:off x="3697874" y="2443204"/>
              <a:ext cx="3034353" cy="1254365"/>
              <a:chOff x="4053772" y="1852436"/>
              <a:chExt cx="3034353" cy="1254365"/>
            </a:xfrm>
          </p:grpSpPr>
          <p:sp>
            <p:nvSpPr>
              <p:cNvPr id="312" name="Rounded Rectangular Callout 27"/>
              <p:cNvSpPr/>
              <p:nvPr/>
            </p:nvSpPr>
            <p:spPr>
              <a:xfrm rot="862136" flipH="1">
                <a:off x="4053772" y="1852436"/>
                <a:ext cx="2592072" cy="1254365"/>
              </a:xfrm>
              <a:custGeom>
                <a:avLst/>
                <a:gdLst>
                  <a:gd name="connsiteX0" fmla="*/ 0 w 2106376"/>
                  <a:gd name="connsiteY0" fmla="*/ 98752 h 592500"/>
                  <a:gd name="connsiteX1" fmla="*/ 98752 w 2106376"/>
                  <a:gd name="connsiteY1" fmla="*/ 0 h 592500"/>
                  <a:gd name="connsiteX2" fmla="*/ 1228719 w 2106376"/>
                  <a:gd name="connsiteY2" fmla="*/ 0 h 592500"/>
                  <a:gd name="connsiteX3" fmla="*/ 1228719 w 2106376"/>
                  <a:gd name="connsiteY3" fmla="*/ 0 h 592500"/>
                  <a:gd name="connsiteX4" fmla="*/ 1755313 w 2106376"/>
                  <a:gd name="connsiteY4" fmla="*/ 0 h 592500"/>
                  <a:gd name="connsiteX5" fmla="*/ 2007624 w 2106376"/>
                  <a:gd name="connsiteY5" fmla="*/ 0 h 592500"/>
                  <a:gd name="connsiteX6" fmla="*/ 2106376 w 2106376"/>
                  <a:gd name="connsiteY6" fmla="*/ 98752 h 592500"/>
                  <a:gd name="connsiteX7" fmla="*/ 2106376 w 2106376"/>
                  <a:gd name="connsiteY7" fmla="*/ 345625 h 592500"/>
                  <a:gd name="connsiteX8" fmla="*/ 2106376 w 2106376"/>
                  <a:gd name="connsiteY8" fmla="*/ 345625 h 592500"/>
                  <a:gd name="connsiteX9" fmla="*/ 2106376 w 2106376"/>
                  <a:gd name="connsiteY9" fmla="*/ 493750 h 592500"/>
                  <a:gd name="connsiteX10" fmla="*/ 2106376 w 2106376"/>
                  <a:gd name="connsiteY10" fmla="*/ 493748 h 592500"/>
                  <a:gd name="connsiteX11" fmla="*/ 2007624 w 2106376"/>
                  <a:gd name="connsiteY11" fmla="*/ 592500 h 592500"/>
                  <a:gd name="connsiteX12" fmla="*/ 1755313 w 2106376"/>
                  <a:gd name="connsiteY12" fmla="*/ 592500 h 592500"/>
                  <a:gd name="connsiteX13" fmla="*/ 1729103 w 2106376"/>
                  <a:gd name="connsiteY13" fmla="*/ 1074463 h 592500"/>
                  <a:gd name="connsiteX14" fmla="*/ 1228719 w 2106376"/>
                  <a:gd name="connsiteY14" fmla="*/ 592500 h 592500"/>
                  <a:gd name="connsiteX15" fmla="*/ 98752 w 2106376"/>
                  <a:gd name="connsiteY15" fmla="*/ 592500 h 592500"/>
                  <a:gd name="connsiteX16" fmla="*/ 0 w 2106376"/>
                  <a:gd name="connsiteY16" fmla="*/ 493748 h 592500"/>
                  <a:gd name="connsiteX17" fmla="*/ 0 w 2106376"/>
                  <a:gd name="connsiteY17" fmla="*/ 493750 h 592500"/>
                  <a:gd name="connsiteX18" fmla="*/ 0 w 2106376"/>
                  <a:gd name="connsiteY18" fmla="*/ 345625 h 592500"/>
                  <a:gd name="connsiteX19" fmla="*/ 0 w 2106376"/>
                  <a:gd name="connsiteY19" fmla="*/ 345625 h 592500"/>
                  <a:gd name="connsiteX20" fmla="*/ 0 w 2106376"/>
                  <a:gd name="connsiteY20" fmla="*/ 98752 h 592500"/>
                  <a:gd name="connsiteX0" fmla="*/ 0 w 2106376"/>
                  <a:gd name="connsiteY0" fmla="*/ 98752 h 1074463"/>
                  <a:gd name="connsiteX1" fmla="*/ 98752 w 2106376"/>
                  <a:gd name="connsiteY1" fmla="*/ 0 h 1074463"/>
                  <a:gd name="connsiteX2" fmla="*/ 1228719 w 2106376"/>
                  <a:gd name="connsiteY2" fmla="*/ 0 h 1074463"/>
                  <a:gd name="connsiteX3" fmla="*/ 1228719 w 2106376"/>
                  <a:gd name="connsiteY3" fmla="*/ 0 h 1074463"/>
                  <a:gd name="connsiteX4" fmla="*/ 1755313 w 2106376"/>
                  <a:gd name="connsiteY4" fmla="*/ 0 h 1074463"/>
                  <a:gd name="connsiteX5" fmla="*/ 2007624 w 2106376"/>
                  <a:gd name="connsiteY5" fmla="*/ 0 h 1074463"/>
                  <a:gd name="connsiteX6" fmla="*/ 2106376 w 2106376"/>
                  <a:gd name="connsiteY6" fmla="*/ 98752 h 1074463"/>
                  <a:gd name="connsiteX7" fmla="*/ 2106376 w 2106376"/>
                  <a:gd name="connsiteY7" fmla="*/ 345625 h 1074463"/>
                  <a:gd name="connsiteX8" fmla="*/ 2106376 w 2106376"/>
                  <a:gd name="connsiteY8" fmla="*/ 345625 h 1074463"/>
                  <a:gd name="connsiteX9" fmla="*/ 2106376 w 2106376"/>
                  <a:gd name="connsiteY9" fmla="*/ 493750 h 1074463"/>
                  <a:gd name="connsiteX10" fmla="*/ 2106376 w 2106376"/>
                  <a:gd name="connsiteY10" fmla="*/ 493748 h 1074463"/>
                  <a:gd name="connsiteX11" fmla="*/ 2007624 w 2106376"/>
                  <a:gd name="connsiteY11" fmla="*/ 592500 h 1074463"/>
                  <a:gd name="connsiteX12" fmla="*/ 1566315 w 2106376"/>
                  <a:gd name="connsiteY12" fmla="*/ 593331 h 1074463"/>
                  <a:gd name="connsiteX13" fmla="*/ 1729103 w 2106376"/>
                  <a:gd name="connsiteY13" fmla="*/ 1074463 h 1074463"/>
                  <a:gd name="connsiteX14" fmla="*/ 1228719 w 2106376"/>
                  <a:gd name="connsiteY14" fmla="*/ 592500 h 1074463"/>
                  <a:gd name="connsiteX15" fmla="*/ 98752 w 2106376"/>
                  <a:gd name="connsiteY15" fmla="*/ 592500 h 1074463"/>
                  <a:gd name="connsiteX16" fmla="*/ 0 w 2106376"/>
                  <a:gd name="connsiteY16" fmla="*/ 493748 h 1074463"/>
                  <a:gd name="connsiteX17" fmla="*/ 0 w 2106376"/>
                  <a:gd name="connsiteY17" fmla="*/ 493750 h 1074463"/>
                  <a:gd name="connsiteX18" fmla="*/ 0 w 2106376"/>
                  <a:gd name="connsiteY18" fmla="*/ 345625 h 1074463"/>
                  <a:gd name="connsiteX19" fmla="*/ 0 w 2106376"/>
                  <a:gd name="connsiteY19" fmla="*/ 345625 h 1074463"/>
                  <a:gd name="connsiteX20" fmla="*/ 0 w 2106376"/>
                  <a:gd name="connsiteY20" fmla="*/ 98752 h 1074463"/>
                  <a:gd name="connsiteX0" fmla="*/ 0 w 2106376"/>
                  <a:gd name="connsiteY0" fmla="*/ 98752 h 1000039"/>
                  <a:gd name="connsiteX1" fmla="*/ 98752 w 2106376"/>
                  <a:gd name="connsiteY1" fmla="*/ 0 h 1000039"/>
                  <a:gd name="connsiteX2" fmla="*/ 1228719 w 2106376"/>
                  <a:gd name="connsiteY2" fmla="*/ 0 h 1000039"/>
                  <a:gd name="connsiteX3" fmla="*/ 1228719 w 2106376"/>
                  <a:gd name="connsiteY3" fmla="*/ 0 h 1000039"/>
                  <a:gd name="connsiteX4" fmla="*/ 1755313 w 2106376"/>
                  <a:gd name="connsiteY4" fmla="*/ 0 h 1000039"/>
                  <a:gd name="connsiteX5" fmla="*/ 2007624 w 2106376"/>
                  <a:gd name="connsiteY5" fmla="*/ 0 h 1000039"/>
                  <a:gd name="connsiteX6" fmla="*/ 2106376 w 2106376"/>
                  <a:gd name="connsiteY6" fmla="*/ 98752 h 1000039"/>
                  <a:gd name="connsiteX7" fmla="*/ 2106376 w 2106376"/>
                  <a:gd name="connsiteY7" fmla="*/ 345625 h 1000039"/>
                  <a:gd name="connsiteX8" fmla="*/ 2106376 w 2106376"/>
                  <a:gd name="connsiteY8" fmla="*/ 345625 h 1000039"/>
                  <a:gd name="connsiteX9" fmla="*/ 2106376 w 2106376"/>
                  <a:gd name="connsiteY9" fmla="*/ 493750 h 1000039"/>
                  <a:gd name="connsiteX10" fmla="*/ 2106376 w 2106376"/>
                  <a:gd name="connsiteY10" fmla="*/ 493748 h 1000039"/>
                  <a:gd name="connsiteX11" fmla="*/ 2007624 w 2106376"/>
                  <a:gd name="connsiteY11" fmla="*/ 592500 h 1000039"/>
                  <a:gd name="connsiteX12" fmla="*/ 1566315 w 2106376"/>
                  <a:gd name="connsiteY12" fmla="*/ 593331 h 1000039"/>
                  <a:gd name="connsiteX13" fmla="*/ 1676947 w 2106376"/>
                  <a:gd name="connsiteY13" fmla="*/ 1000039 h 1000039"/>
                  <a:gd name="connsiteX14" fmla="*/ 1228719 w 2106376"/>
                  <a:gd name="connsiteY14" fmla="*/ 592500 h 1000039"/>
                  <a:gd name="connsiteX15" fmla="*/ 98752 w 2106376"/>
                  <a:gd name="connsiteY15" fmla="*/ 592500 h 1000039"/>
                  <a:gd name="connsiteX16" fmla="*/ 0 w 2106376"/>
                  <a:gd name="connsiteY16" fmla="*/ 493748 h 1000039"/>
                  <a:gd name="connsiteX17" fmla="*/ 0 w 2106376"/>
                  <a:gd name="connsiteY17" fmla="*/ 493750 h 1000039"/>
                  <a:gd name="connsiteX18" fmla="*/ 0 w 2106376"/>
                  <a:gd name="connsiteY18" fmla="*/ 345625 h 1000039"/>
                  <a:gd name="connsiteX19" fmla="*/ 0 w 2106376"/>
                  <a:gd name="connsiteY19" fmla="*/ 345625 h 1000039"/>
                  <a:gd name="connsiteX20" fmla="*/ 0 w 2106376"/>
                  <a:gd name="connsiteY20" fmla="*/ 98752 h 1000039"/>
                  <a:gd name="connsiteX0" fmla="*/ 0 w 2106376"/>
                  <a:gd name="connsiteY0" fmla="*/ 98752 h 974349"/>
                  <a:gd name="connsiteX1" fmla="*/ 98752 w 2106376"/>
                  <a:gd name="connsiteY1" fmla="*/ 0 h 974349"/>
                  <a:gd name="connsiteX2" fmla="*/ 1228719 w 2106376"/>
                  <a:gd name="connsiteY2" fmla="*/ 0 h 974349"/>
                  <a:gd name="connsiteX3" fmla="*/ 1228719 w 2106376"/>
                  <a:gd name="connsiteY3" fmla="*/ 0 h 974349"/>
                  <a:gd name="connsiteX4" fmla="*/ 1755313 w 2106376"/>
                  <a:gd name="connsiteY4" fmla="*/ 0 h 974349"/>
                  <a:gd name="connsiteX5" fmla="*/ 2007624 w 2106376"/>
                  <a:gd name="connsiteY5" fmla="*/ 0 h 974349"/>
                  <a:gd name="connsiteX6" fmla="*/ 2106376 w 2106376"/>
                  <a:gd name="connsiteY6" fmla="*/ 98752 h 974349"/>
                  <a:gd name="connsiteX7" fmla="*/ 2106376 w 2106376"/>
                  <a:gd name="connsiteY7" fmla="*/ 345625 h 974349"/>
                  <a:gd name="connsiteX8" fmla="*/ 2106376 w 2106376"/>
                  <a:gd name="connsiteY8" fmla="*/ 345625 h 974349"/>
                  <a:gd name="connsiteX9" fmla="*/ 2106376 w 2106376"/>
                  <a:gd name="connsiteY9" fmla="*/ 493750 h 974349"/>
                  <a:gd name="connsiteX10" fmla="*/ 2106376 w 2106376"/>
                  <a:gd name="connsiteY10" fmla="*/ 493748 h 974349"/>
                  <a:gd name="connsiteX11" fmla="*/ 2007624 w 2106376"/>
                  <a:gd name="connsiteY11" fmla="*/ 592500 h 974349"/>
                  <a:gd name="connsiteX12" fmla="*/ 1566315 w 2106376"/>
                  <a:gd name="connsiteY12" fmla="*/ 593331 h 974349"/>
                  <a:gd name="connsiteX13" fmla="*/ 1677067 w 2106376"/>
                  <a:gd name="connsiteY13" fmla="*/ 974349 h 974349"/>
                  <a:gd name="connsiteX14" fmla="*/ 1228719 w 2106376"/>
                  <a:gd name="connsiteY14" fmla="*/ 592500 h 974349"/>
                  <a:gd name="connsiteX15" fmla="*/ 98752 w 2106376"/>
                  <a:gd name="connsiteY15" fmla="*/ 592500 h 974349"/>
                  <a:gd name="connsiteX16" fmla="*/ 0 w 2106376"/>
                  <a:gd name="connsiteY16" fmla="*/ 493748 h 974349"/>
                  <a:gd name="connsiteX17" fmla="*/ 0 w 2106376"/>
                  <a:gd name="connsiteY17" fmla="*/ 493750 h 974349"/>
                  <a:gd name="connsiteX18" fmla="*/ 0 w 2106376"/>
                  <a:gd name="connsiteY18" fmla="*/ 345625 h 974349"/>
                  <a:gd name="connsiteX19" fmla="*/ 0 w 2106376"/>
                  <a:gd name="connsiteY19" fmla="*/ 345625 h 974349"/>
                  <a:gd name="connsiteX20" fmla="*/ 0 w 2106376"/>
                  <a:gd name="connsiteY20" fmla="*/ 98752 h 974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06376" h="974349">
                    <a:moveTo>
                      <a:pt x="0" y="98752"/>
                    </a:moveTo>
                    <a:cubicBezTo>
                      <a:pt x="0" y="44213"/>
                      <a:pt x="44213" y="0"/>
                      <a:pt x="98752" y="0"/>
                    </a:cubicBezTo>
                    <a:lnTo>
                      <a:pt x="1228719" y="0"/>
                    </a:lnTo>
                    <a:lnTo>
                      <a:pt x="1228719" y="0"/>
                    </a:lnTo>
                    <a:lnTo>
                      <a:pt x="1755313" y="0"/>
                    </a:lnTo>
                    <a:lnTo>
                      <a:pt x="2007624" y="0"/>
                    </a:lnTo>
                    <a:cubicBezTo>
                      <a:pt x="2062163" y="0"/>
                      <a:pt x="2106376" y="44213"/>
                      <a:pt x="2106376" y="98752"/>
                    </a:cubicBezTo>
                    <a:lnTo>
                      <a:pt x="2106376" y="345625"/>
                    </a:lnTo>
                    <a:lnTo>
                      <a:pt x="2106376" y="345625"/>
                    </a:lnTo>
                    <a:lnTo>
                      <a:pt x="2106376" y="493750"/>
                    </a:lnTo>
                    <a:lnTo>
                      <a:pt x="2106376" y="493748"/>
                    </a:lnTo>
                    <a:cubicBezTo>
                      <a:pt x="2106376" y="548287"/>
                      <a:pt x="2062163" y="592500"/>
                      <a:pt x="2007624" y="592500"/>
                    </a:cubicBezTo>
                    <a:lnTo>
                      <a:pt x="1566315" y="593331"/>
                    </a:lnTo>
                    <a:lnTo>
                      <a:pt x="1677067" y="974349"/>
                    </a:lnTo>
                    <a:lnTo>
                      <a:pt x="1228719" y="592500"/>
                    </a:lnTo>
                    <a:lnTo>
                      <a:pt x="98752" y="592500"/>
                    </a:lnTo>
                    <a:cubicBezTo>
                      <a:pt x="44213" y="592500"/>
                      <a:pt x="0" y="548287"/>
                      <a:pt x="0" y="493748"/>
                    </a:cubicBezTo>
                    <a:lnTo>
                      <a:pt x="0" y="493750"/>
                    </a:lnTo>
                    <a:lnTo>
                      <a:pt x="0" y="345625"/>
                    </a:lnTo>
                    <a:lnTo>
                      <a:pt x="0" y="345625"/>
                    </a:lnTo>
                    <a:lnTo>
                      <a:pt x="0" y="9875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3" name="TextBox 312"/>
              <p:cNvSpPr txBox="1"/>
              <p:nvPr/>
            </p:nvSpPr>
            <p:spPr>
              <a:xfrm rot="871755" flipH="1">
                <a:off x="4752445" y="2029938"/>
                <a:ext cx="2335680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Well, is that what </a:t>
                </a:r>
              </a:p>
              <a:p>
                <a:r>
                  <a:rPr lang="en-US" sz="1900" dirty="0">
                    <a:solidFill>
                      <a:schemeClr val="bg1"/>
                    </a:solidFill>
                  </a:rPr>
                  <a:t>you really think?</a:t>
                </a:r>
              </a:p>
            </p:txBody>
          </p:sp>
        </p:grpSp>
        <p:pic>
          <p:nvPicPr>
            <p:cNvPr id="67" name="Picture 4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20000">
              <a:off x="3939401" y="2357988"/>
              <a:ext cx="488729" cy="44396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318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649486" cy="703523"/>
              <a:chOff x="7687587" y="1507638"/>
              <a:chExt cx="3649486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35" y="1658273"/>
                <a:ext cx="2661038" cy="519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Healthy Futures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092776" y="1008194"/>
            <a:ext cx="2420483" cy="1262635"/>
            <a:chOff x="1986343" y="1491993"/>
            <a:chExt cx="1489168" cy="879164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986343" y="1491993"/>
              <a:ext cx="1424333" cy="879164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094007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427751" y="1094007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457297" y="1509253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Control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2083419" y="1598596"/>
              <a:ext cx="334583" cy="358523"/>
              <a:chOff x="-655620" y="4509901"/>
              <a:chExt cx="271510" cy="290937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655620" y="4509901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641543" y="4523450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4" name="Group 13"/>
          <p:cNvGrpSpPr/>
          <p:nvPr/>
        </p:nvGrpSpPr>
        <p:grpSpPr>
          <a:xfrm>
            <a:off x="1804946" y="3555916"/>
            <a:ext cx="2442129" cy="1148664"/>
            <a:chOff x="4090338" y="3614667"/>
            <a:chExt cx="2442129" cy="1148664"/>
          </a:xfrm>
        </p:grpSpPr>
        <p:sp>
          <p:nvSpPr>
            <p:cNvPr id="65" name="Rounded Rectangular Callout 27"/>
            <p:cNvSpPr/>
            <p:nvPr/>
          </p:nvSpPr>
          <p:spPr>
            <a:xfrm flipH="1">
              <a:off x="4090338" y="3614667"/>
              <a:ext cx="2442129" cy="1148664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00253"/>
                <a:gd name="connsiteX1" fmla="*/ 134811 w 2927820"/>
                <a:gd name="connsiteY1" fmla="*/ 0 h 1300253"/>
                <a:gd name="connsiteX2" fmla="*/ 487970 w 2927820"/>
                <a:gd name="connsiteY2" fmla="*/ 0 h 1300253"/>
                <a:gd name="connsiteX3" fmla="*/ 487970 w 2927820"/>
                <a:gd name="connsiteY3" fmla="*/ 0 h 1300253"/>
                <a:gd name="connsiteX4" fmla="*/ 1219925 w 2927820"/>
                <a:gd name="connsiteY4" fmla="*/ 0 h 1300253"/>
                <a:gd name="connsiteX5" fmla="*/ 2793009 w 2927820"/>
                <a:gd name="connsiteY5" fmla="*/ 0 h 1300253"/>
                <a:gd name="connsiteX6" fmla="*/ 2927820 w 2927820"/>
                <a:gd name="connsiteY6" fmla="*/ 134811 h 1300253"/>
                <a:gd name="connsiteX7" fmla="*/ 2927820 w 2927820"/>
                <a:gd name="connsiteY7" fmla="*/ 471830 h 1300253"/>
                <a:gd name="connsiteX8" fmla="*/ 2927820 w 2927820"/>
                <a:gd name="connsiteY8" fmla="*/ 471830 h 1300253"/>
                <a:gd name="connsiteX9" fmla="*/ 2927820 w 2927820"/>
                <a:gd name="connsiteY9" fmla="*/ 674043 h 1300253"/>
                <a:gd name="connsiteX10" fmla="*/ 2927820 w 2927820"/>
                <a:gd name="connsiteY10" fmla="*/ 674041 h 1300253"/>
                <a:gd name="connsiteX11" fmla="*/ 2793009 w 2927820"/>
                <a:gd name="connsiteY11" fmla="*/ 808852 h 1300253"/>
                <a:gd name="connsiteX12" fmla="*/ 1466693 w 2927820"/>
                <a:gd name="connsiteY12" fmla="*/ 828694 h 1300253"/>
                <a:gd name="connsiteX13" fmla="*/ 926866 w 2927820"/>
                <a:gd name="connsiteY13" fmla="*/ 1300253 h 1300253"/>
                <a:gd name="connsiteX14" fmla="*/ 1017511 w 2927820"/>
                <a:gd name="connsiteY14" fmla="*/ 821772 h 1300253"/>
                <a:gd name="connsiteX15" fmla="*/ 134811 w 2927820"/>
                <a:gd name="connsiteY15" fmla="*/ 808852 h 1300253"/>
                <a:gd name="connsiteX16" fmla="*/ 0 w 2927820"/>
                <a:gd name="connsiteY16" fmla="*/ 674041 h 1300253"/>
                <a:gd name="connsiteX17" fmla="*/ 0 w 2927820"/>
                <a:gd name="connsiteY17" fmla="*/ 674043 h 1300253"/>
                <a:gd name="connsiteX18" fmla="*/ 0 w 2927820"/>
                <a:gd name="connsiteY18" fmla="*/ 471830 h 1300253"/>
                <a:gd name="connsiteX19" fmla="*/ 0 w 2927820"/>
                <a:gd name="connsiteY19" fmla="*/ 471830 h 1300253"/>
                <a:gd name="connsiteX20" fmla="*/ 0 w 2927820"/>
                <a:gd name="connsiteY20" fmla="*/ 134811 h 130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300253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1466693" y="828694"/>
                  </a:lnTo>
                  <a:lnTo>
                    <a:pt x="926866" y="1300253"/>
                  </a:lnTo>
                  <a:lnTo>
                    <a:pt x="1017511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 flipH="1">
              <a:off x="4666661" y="3631606"/>
              <a:ext cx="185905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No! That’s none of your business.</a:t>
              </a: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4186616" y="3710940"/>
              <a:ext cx="493102" cy="444360"/>
              <a:chOff x="-48208" y="4837227"/>
              <a:chExt cx="342731" cy="308853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-48208" y="4850123"/>
                <a:ext cx="342731" cy="2959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768"/>
              <a:stretch/>
            </p:blipFill>
            <p:spPr>
              <a:xfrm>
                <a:off x="11450" y="4837227"/>
                <a:ext cx="243919" cy="308853"/>
              </a:xfrm>
              <a:prstGeom prst="rect">
                <a:avLst/>
              </a:prstGeom>
            </p:spPr>
          </p:pic>
        </p:grpSp>
      </p:grpSp>
      <p:pic>
        <p:nvPicPr>
          <p:cNvPr id="71" name="Picture 7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64" name="Group 63"/>
          <p:cNvGrpSpPr/>
          <p:nvPr/>
        </p:nvGrpSpPr>
        <p:grpSpPr>
          <a:xfrm rot="8405266">
            <a:off x="2729203" y="1224837"/>
            <a:ext cx="3529333" cy="2053810"/>
            <a:chOff x="-96703" y="2474437"/>
            <a:chExt cx="3529333" cy="2053810"/>
          </a:xfrm>
        </p:grpSpPr>
        <p:grpSp>
          <p:nvGrpSpPr>
            <p:cNvPr id="67" name="Group 66"/>
            <p:cNvGrpSpPr/>
            <p:nvPr/>
          </p:nvGrpSpPr>
          <p:grpSpPr>
            <a:xfrm rot="2405408" flipV="1">
              <a:off x="-96703" y="2474437"/>
              <a:ext cx="3529333" cy="1472422"/>
              <a:chOff x="3001998" y="3997042"/>
              <a:chExt cx="3529333" cy="1472422"/>
            </a:xfrm>
          </p:grpSpPr>
          <p:sp>
            <p:nvSpPr>
              <p:cNvPr id="69" name="Rounded Rectangular Callout 27"/>
              <p:cNvSpPr/>
              <p:nvPr/>
            </p:nvSpPr>
            <p:spPr>
              <a:xfrm rot="10674" flipH="1">
                <a:off x="3271533" y="3997042"/>
                <a:ext cx="3259798" cy="1472422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653550"/>
                  <a:gd name="connsiteX1" fmla="*/ 134811 w 2927820"/>
                  <a:gd name="connsiteY1" fmla="*/ 0 h 1653550"/>
                  <a:gd name="connsiteX2" fmla="*/ 487970 w 2927820"/>
                  <a:gd name="connsiteY2" fmla="*/ 0 h 1653550"/>
                  <a:gd name="connsiteX3" fmla="*/ 487970 w 2927820"/>
                  <a:gd name="connsiteY3" fmla="*/ 0 h 1653550"/>
                  <a:gd name="connsiteX4" fmla="*/ 1219925 w 2927820"/>
                  <a:gd name="connsiteY4" fmla="*/ 0 h 1653550"/>
                  <a:gd name="connsiteX5" fmla="*/ 2793009 w 2927820"/>
                  <a:gd name="connsiteY5" fmla="*/ 0 h 1653550"/>
                  <a:gd name="connsiteX6" fmla="*/ 2927820 w 2927820"/>
                  <a:gd name="connsiteY6" fmla="*/ 134811 h 1653550"/>
                  <a:gd name="connsiteX7" fmla="*/ 2927820 w 2927820"/>
                  <a:gd name="connsiteY7" fmla="*/ 471830 h 1653550"/>
                  <a:gd name="connsiteX8" fmla="*/ 2927820 w 2927820"/>
                  <a:gd name="connsiteY8" fmla="*/ 471830 h 1653550"/>
                  <a:gd name="connsiteX9" fmla="*/ 2927820 w 2927820"/>
                  <a:gd name="connsiteY9" fmla="*/ 674043 h 1653550"/>
                  <a:gd name="connsiteX10" fmla="*/ 2927820 w 2927820"/>
                  <a:gd name="connsiteY10" fmla="*/ 674041 h 1653550"/>
                  <a:gd name="connsiteX11" fmla="*/ 2793009 w 2927820"/>
                  <a:gd name="connsiteY11" fmla="*/ 808852 h 1653550"/>
                  <a:gd name="connsiteX12" fmla="*/ 1466693 w 2927820"/>
                  <a:gd name="connsiteY12" fmla="*/ 828694 h 1653550"/>
                  <a:gd name="connsiteX13" fmla="*/ 748008 w 2927820"/>
                  <a:gd name="connsiteY13" fmla="*/ 1653550 h 1653550"/>
                  <a:gd name="connsiteX14" fmla="*/ 865554 w 2927820"/>
                  <a:gd name="connsiteY14" fmla="*/ 811525 h 1653550"/>
                  <a:gd name="connsiteX15" fmla="*/ 134811 w 2927820"/>
                  <a:gd name="connsiteY15" fmla="*/ 808852 h 1653550"/>
                  <a:gd name="connsiteX16" fmla="*/ 0 w 2927820"/>
                  <a:gd name="connsiteY16" fmla="*/ 674041 h 1653550"/>
                  <a:gd name="connsiteX17" fmla="*/ 0 w 2927820"/>
                  <a:gd name="connsiteY17" fmla="*/ 674043 h 1653550"/>
                  <a:gd name="connsiteX18" fmla="*/ 0 w 2927820"/>
                  <a:gd name="connsiteY18" fmla="*/ 471830 h 1653550"/>
                  <a:gd name="connsiteX19" fmla="*/ 0 w 2927820"/>
                  <a:gd name="connsiteY19" fmla="*/ 471830 h 1653550"/>
                  <a:gd name="connsiteX20" fmla="*/ 0 w 2927820"/>
                  <a:gd name="connsiteY20" fmla="*/ 134811 h 1653550"/>
                  <a:gd name="connsiteX0" fmla="*/ 0 w 2927820"/>
                  <a:gd name="connsiteY0" fmla="*/ 134811 h 1219630"/>
                  <a:gd name="connsiteX1" fmla="*/ 134811 w 2927820"/>
                  <a:gd name="connsiteY1" fmla="*/ 0 h 1219630"/>
                  <a:gd name="connsiteX2" fmla="*/ 487970 w 2927820"/>
                  <a:gd name="connsiteY2" fmla="*/ 0 h 1219630"/>
                  <a:gd name="connsiteX3" fmla="*/ 487970 w 2927820"/>
                  <a:gd name="connsiteY3" fmla="*/ 0 h 1219630"/>
                  <a:gd name="connsiteX4" fmla="*/ 1219925 w 2927820"/>
                  <a:gd name="connsiteY4" fmla="*/ 0 h 1219630"/>
                  <a:gd name="connsiteX5" fmla="*/ 2793009 w 2927820"/>
                  <a:gd name="connsiteY5" fmla="*/ 0 h 1219630"/>
                  <a:gd name="connsiteX6" fmla="*/ 2927820 w 2927820"/>
                  <a:gd name="connsiteY6" fmla="*/ 134811 h 1219630"/>
                  <a:gd name="connsiteX7" fmla="*/ 2927820 w 2927820"/>
                  <a:gd name="connsiteY7" fmla="*/ 471830 h 1219630"/>
                  <a:gd name="connsiteX8" fmla="*/ 2927820 w 2927820"/>
                  <a:gd name="connsiteY8" fmla="*/ 471830 h 1219630"/>
                  <a:gd name="connsiteX9" fmla="*/ 2927820 w 2927820"/>
                  <a:gd name="connsiteY9" fmla="*/ 674043 h 1219630"/>
                  <a:gd name="connsiteX10" fmla="*/ 2927820 w 2927820"/>
                  <a:gd name="connsiteY10" fmla="*/ 674041 h 1219630"/>
                  <a:gd name="connsiteX11" fmla="*/ 2793009 w 2927820"/>
                  <a:gd name="connsiteY11" fmla="*/ 808852 h 1219630"/>
                  <a:gd name="connsiteX12" fmla="*/ 1466693 w 2927820"/>
                  <a:gd name="connsiteY12" fmla="*/ 828694 h 1219630"/>
                  <a:gd name="connsiteX13" fmla="*/ 1780025 w 2927820"/>
                  <a:gd name="connsiteY13" fmla="*/ 1219630 h 1219630"/>
                  <a:gd name="connsiteX14" fmla="*/ 865554 w 2927820"/>
                  <a:gd name="connsiteY14" fmla="*/ 811525 h 1219630"/>
                  <a:gd name="connsiteX15" fmla="*/ 134811 w 2927820"/>
                  <a:gd name="connsiteY15" fmla="*/ 808852 h 1219630"/>
                  <a:gd name="connsiteX16" fmla="*/ 0 w 2927820"/>
                  <a:gd name="connsiteY16" fmla="*/ 674041 h 1219630"/>
                  <a:gd name="connsiteX17" fmla="*/ 0 w 2927820"/>
                  <a:gd name="connsiteY17" fmla="*/ 674043 h 1219630"/>
                  <a:gd name="connsiteX18" fmla="*/ 0 w 2927820"/>
                  <a:gd name="connsiteY18" fmla="*/ 471830 h 1219630"/>
                  <a:gd name="connsiteX19" fmla="*/ 0 w 2927820"/>
                  <a:gd name="connsiteY19" fmla="*/ 471830 h 1219630"/>
                  <a:gd name="connsiteX20" fmla="*/ 0 w 2927820"/>
                  <a:gd name="connsiteY20" fmla="*/ 134811 h 1219630"/>
                  <a:gd name="connsiteX0" fmla="*/ 0 w 2927820"/>
                  <a:gd name="connsiteY0" fmla="*/ 134811 h 1122963"/>
                  <a:gd name="connsiteX1" fmla="*/ 134811 w 2927820"/>
                  <a:gd name="connsiteY1" fmla="*/ 0 h 1122963"/>
                  <a:gd name="connsiteX2" fmla="*/ 487970 w 2927820"/>
                  <a:gd name="connsiteY2" fmla="*/ 0 h 1122963"/>
                  <a:gd name="connsiteX3" fmla="*/ 487970 w 2927820"/>
                  <a:gd name="connsiteY3" fmla="*/ 0 h 1122963"/>
                  <a:gd name="connsiteX4" fmla="*/ 1219925 w 2927820"/>
                  <a:gd name="connsiteY4" fmla="*/ 0 h 1122963"/>
                  <a:gd name="connsiteX5" fmla="*/ 2793009 w 2927820"/>
                  <a:gd name="connsiteY5" fmla="*/ 0 h 1122963"/>
                  <a:gd name="connsiteX6" fmla="*/ 2927820 w 2927820"/>
                  <a:gd name="connsiteY6" fmla="*/ 134811 h 1122963"/>
                  <a:gd name="connsiteX7" fmla="*/ 2927820 w 2927820"/>
                  <a:gd name="connsiteY7" fmla="*/ 471830 h 1122963"/>
                  <a:gd name="connsiteX8" fmla="*/ 2927820 w 2927820"/>
                  <a:gd name="connsiteY8" fmla="*/ 471830 h 1122963"/>
                  <a:gd name="connsiteX9" fmla="*/ 2927820 w 2927820"/>
                  <a:gd name="connsiteY9" fmla="*/ 674043 h 1122963"/>
                  <a:gd name="connsiteX10" fmla="*/ 2927820 w 2927820"/>
                  <a:gd name="connsiteY10" fmla="*/ 674041 h 1122963"/>
                  <a:gd name="connsiteX11" fmla="*/ 2793009 w 2927820"/>
                  <a:gd name="connsiteY11" fmla="*/ 808852 h 1122963"/>
                  <a:gd name="connsiteX12" fmla="*/ 1466693 w 2927820"/>
                  <a:gd name="connsiteY12" fmla="*/ 828694 h 1122963"/>
                  <a:gd name="connsiteX13" fmla="*/ 674146 w 2927820"/>
                  <a:gd name="connsiteY13" fmla="*/ 1122963 h 1122963"/>
                  <a:gd name="connsiteX14" fmla="*/ 865554 w 2927820"/>
                  <a:gd name="connsiteY14" fmla="*/ 811525 h 1122963"/>
                  <a:gd name="connsiteX15" fmla="*/ 134811 w 2927820"/>
                  <a:gd name="connsiteY15" fmla="*/ 808852 h 1122963"/>
                  <a:gd name="connsiteX16" fmla="*/ 0 w 2927820"/>
                  <a:gd name="connsiteY16" fmla="*/ 674041 h 1122963"/>
                  <a:gd name="connsiteX17" fmla="*/ 0 w 2927820"/>
                  <a:gd name="connsiteY17" fmla="*/ 674043 h 1122963"/>
                  <a:gd name="connsiteX18" fmla="*/ 0 w 2927820"/>
                  <a:gd name="connsiteY18" fmla="*/ 471830 h 1122963"/>
                  <a:gd name="connsiteX19" fmla="*/ 0 w 2927820"/>
                  <a:gd name="connsiteY19" fmla="*/ 471830 h 1122963"/>
                  <a:gd name="connsiteX20" fmla="*/ 0 w 2927820"/>
                  <a:gd name="connsiteY20" fmla="*/ 134811 h 112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122963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674146" y="1122963"/>
                    </a:lnTo>
                    <a:lnTo>
                      <a:pt x="865554" y="811525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 rot="21348" flipH="1">
                <a:off x="3001998" y="4022092"/>
                <a:ext cx="2764748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Give me your phone! I want to know who you have been talking to.</a:t>
                </a:r>
              </a:p>
            </p:txBody>
          </p:sp>
        </p:grpSp>
        <p:pic>
          <p:nvPicPr>
            <p:cNvPr id="6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94734" flipH="1" flipV="1">
              <a:off x="2218171" y="3938066"/>
              <a:ext cx="619039" cy="5901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1321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649486" cy="703523"/>
              <a:chOff x="7687587" y="1507638"/>
              <a:chExt cx="3649486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35" y="1658273"/>
                <a:ext cx="2661038" cy="519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Healthy Futures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990602" y="1580235"/>
            <a:ext cx="3711508" cy="1148664"/>
            <a:chOff x="990602" y="1580235"/>
            <a:chExt cx="3711508" cy="1148664"/>
          </a:xfrm>
        </p:grpSpPr>
        <p:sp>
          <p:nvSpPr>
            <p:cNvPr id="83" name="Rounded Rectangular Callout 27"/>
            <p:cNvSpPr/>
            <p:nvPr/>
          </p:nvSpPr>
          <p:spPr>
            <a:xfrm flipH="1">
              <a:off x="990602" y="1580235"/>
              <a:ext cx="3581398" cy="1148664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00253"/>
                <a:gd name="connsiteX1" fmla="*/ 134811 w 2927820"/>
                <a:gd name="connsiteY1" fmla="*/ 0 h 1300253"/>
                <a:gd name="connsiteX2" fmla="*/ 487970 w 2927820"/>
                <a:gd name="connsiteY2" fmla="*/ 0 h 1300253"/>
                <a:gd name="connsiteX3" fmla="*/ 487970 w 2927820"/>
                <a:gd name="connsiteY3" fmla="*/ 0 h 1300253"/>
                <a:gd name="connsiteX4" fmla="*/ 1219925 w 2927820"/>
                <a:gd name="connsiteY4" fmla="*/ 0 h 1300253"/>
                <a:gd name="connsiteX5" fmla="*/ 2793009 w 2927820"/>
                <a:gd name="connsiteY5" fmla="*/ 0 h 1300253"/>
                <a:gd name="connsiteX6" fmla="*/ 2927820 w 2927820"/>
                <a:gd name="connsiteY6" fmla="*/ 134811 h 1300253"/>
                <a:gd name="connsiteX7" fmla="*/ 2927820 w 2927820"/>
                <a:gd name="connsiteY7" fmla="*/ 471830 h 1300253"/>
                <a:gd name="connsiteX8" fmla="*/ 2927820 w 2927820"/>
                <a:gd name="connsiteY8" fmla="*/ 471830 h 1300253"/>
                <a:gd name="connsiteX9" fmla="*/ 2927820 w 2927820"/>
                <a:gd name="connsiteY9" fmla="*/ 674043 h 1300253"/>
                <a:gd name="connsiteX10" fmla="*/ 2927820 w 2927820"/>
                <a:gd name="connsiteY10" fmla="*/ 674041 h 1300253"/>
                <a:gd name="connsiteX11" fmla="*/ 2793009 w 2927820"/>
                <a:gd name="connsiteY11" fmla="*/ 808852 h 1300253"/>
                <a:gd name="connsiteX12" fmla="*/ 1466693 w 2927820"/>
                <a:gd name="connsiteY12" fmla="*/ 828694 h 1300253"/>
                <a:gd name="connsiteX13" fmla="*/ 926866 w 2927820"/>
                <a:gd name="connsiteY13" fmla="*/ 1300253 h 1300253"/>
                <a:gd name="connsiteX14" fmla="*/ 1017511 w 2927820"/>
                <a:gd name="connsiteY14" fmla="*/ 821772 h 1300253"/>
                <a:gd name="connsiteX15" fmla="*/ 134811 w 2927820"/>
                <a:gd name="connsiteY15" fmla="*/ 808852 h 1300253"/>
                <a:gd name="connsiteX16" fmla="*/ 0 w 2927820"/>
                <a:gd name="connsiteY16" fmla="*/ 674041 h 1300253"/>
                <a:gd name="connsiteX17" fmla="*/ 0 w 2927820"/>
                <a:gd name="connsiteY17" fmla="*/ 674043 h 1300253"/>
                <a:gd name="connsiteX18" fmla="*/ 0 w 2927820"/>
                <a:gd name="connsiteY18" fmla="*/ 471830 h 1300253"/>
                <a:gd name="connsiteX19" fmla="*/ 0 w 2927820"/>
                <a:gd name="connsiteY19" fmla="*/ 471830 h 1300253"/>
                <a:gd name="connsiteX20" fmla="*/ 0 w 2927820"/>
                <a:gd name="connsiteY20" fmla="*/ 134811 h 130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300253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1466693" y="828694"/>
                  </a:lnTo>
                  <a:lnTo>
                    <a:pt x="926866" y="1300253"/>
                  </a:lnTo>
                  <a:lnTo>
                    <a:pt x="1017511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8" name="Picture 4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2169" y="1695552"/>
              <a:ext cx="476909" cy="45007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 rot="10808772" flipH="1" flipV="1">
              <a:off x="1581759" y="1608461"/>
              <a:ext cx="312035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If you hadn’t made me so mad, I wouldn’t have hit you.</a:t>
              </a:r>
            </a:p>
          </p:txBody>
        </p:sp>
      </p:grpSp>
      <p:pic>
        <p:nvPicPr>
          <p:cNvPr id="62" name="Picture 6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4162019" y="1091509"/>
            <a:ext cx="2424702" cy="1121151"/>
            <a:chOff x="1814949" y="1520640"/>
            <a:chExt cx="1491764" cy="780650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4949" y="1520640"/>
              <a:ext cx="1212734" cy="780650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  <a:gd name="connsiteX0" fmla="*/ 0 w 2054598"/>
                <a:gd name="connsiteY0" fmla="*/ 98979 h 1133216"/>
                <a:gd name="connsiteX1" fmla="*/ 98979 w 2054598"/>
                <a:gd name="connsiteY1" fmla="*/ 0 h 1133216"/>
                <a:gd name="connsiteX2" fmla="*/ 1198401 w 2054598"/>
                <a:gd name="connsiteY2" fmla="*/ 0 h 1133216"/>
                <a:gd name="connsiteX3" fmla="*/ 1198401 w 2054598"/>
                <a:gd name="connsiteY3" fmla="*/ 0 h 1133216"/>
                <a:gd name="connsiteX4" fmla="*/ 1712002 w 2054598"/>
                <a:gd name="connsiteY4" fmla="*/ 0 h 1133216"/>
                <a:gd name="connsiteX5" fmla="*/ 1955423 w 2054598"/>
                <a:gd name="connsiteY5" fmla="*/ 0 h 1133216"/>
                <a:gd name="connsiteX6" fmla="*/ 2054402 w 2054598"/>
                <a:gd name="connsiteY6" fmla="*/ 98979 h 1133216"/>
                <a:gd name="connsiteX7" fmla="*/ 2054404 w 2054598"/>
                <a:gd name="connsiteY7" fmla="*/ 305907 h 1133216"/>
                <a:gd name="connsiteX8" fmla="*/ 2054402 w 2054598"/>
                <a:gd name="connsiteY8" fmla="*/ 441925 h 1133216"/>
                <a:gd name="connsiteX9" fmla="*/ 1968394 w 2054598"/>
                <a:gd name="connsiteY9" fmla="*/ 564925 h 1133216"/>
                <a:gd name="connsiteX10" fmla="*/ 1529123 w 2054598"/>
                <a:gd name="connsiteY10" fmla="*/ 577948 h 1133216"/>
                <a:gd name="connsiteX11" fmla="*/ 1165572 w 2054598"/>
                <a:gd name="connsiteY11" fmla="*/ 1133216 h 1133216"/>
                <a:gd name="connsiteX12" fmla="*/ 1198401 w 2054598"/>
                <a:gd name="connsiteY12" fmla="*/ 593860 h 1133216"/>
                <a:gd name="connsiteX13" fmla="*/ 98979 w 2054598"/>
                <a:gd name="connsiteY13" fmla="*/ 593860 h 1133216"/>
                <a:gd name="connsiteX14" fmla="*/ 0 w 2054598"/>
                <a:gd name="connsiteY14" fmla="*/ 494881 h 1133216"/>
                <a:gd name="connsiteX15" fmla="*/ 0 w 2054598"/>
                <a:gd name="connsiteY15" fmla="*/ 494883 h 1133216"/>
                <a:gd name="connsiteX16" fmla="*/ 0 w 2054598"/>
                <a:gd name="connsiteY16" fmla="*/ 346418 h 1133216"/>
                <a:gd name="connsiteX17" fmla="*/ 0 w 2054598"/>
                <a:gd name="connsiteY17" fmla="*/ 346418 h 1133216"/>
                <a:gd name="connsiteX18" fmla="*/ 0 w 2054598"/>
                <a:gd name="connsiteY18" fmla="*/ 98979 h 1133216"/>
                <a:gd name="connsiteX0" fmla="*/ 0 w 2054598"/>
                <a:gd name="connsiteY0" fmla="*/ 98979 h 1070462"/>
                <a:gd name="connsiteX1" fmla="*/ 98979 w 2054598"/>
                <a:gd name="connsiteY1" fmla="*/ 0 h 1070462"/>
                <a:gd name="connsiteX2" fmla="*/ 1198401 w 2054598"/>
                <a:gd name="connsiteY2" fmla="*/ 0 h 1070462"/>
                <a:gd name="connsiteX3" fmla="*/ 1198401 w 2054598"/>
                <a:gd name="connsiteY3" fmla="*/ 0 h 1070462"/>
                <a:gd name="connsiteX4" fmla="*/ 1712002 w 2054598"/>
                <a:gd name="connsiteY4" fmla="*/ 0 h 1070462"/>
                <a:gd name="connsiteX5" fmla="*/ 1955423 w 2054598"/>
                <a:gd name="connsiteY5" fmla="*/ 0 h 1070462"/>
                <a:gd name="connsiteX6" fmla="*/ 2054402 w 2054598"/>
                <a:gd name="connsiteY6" fmla="*/ 98979 h 1070462"/>
                <a:gd name="connsiteX7" fmla="*/ 2054404 w 2054598"/>
                <a:gd name="connsiteY7" fmla="*/ 305907 h 1070462"/>
                <a:gd name="connsiteX8" fmla="*/ 2054402 w 2054598"/>
                <a:gd name="connsiteY8" fmla="*/ 441925 h 1070462"/>
                <a:gd name="connsiteX9" fmla="*/ 1968394 w 2054598"/>
                <a:gd name="connsiteY9" fmla="*/ 564925 h 1070462"/>
                <a:gd name="connsiteX10" fmla="*/ 1529123 w 2054598"/>
                <a:gd name="connsiteY10" fmla="*/ 577948 h 1070462"/>
                <a:gd name="connsiteX11" fmla="*/ 1180763 w 2054598"/>
                <a:gd name="connsiteY11" fmla="*/ 1070462 h 1070462"/>
                <a:gd name="connsiteX12" fmla="*/ 1198401 w 2054598"/>
                <a:gd name="connsiteY12" fmla="*/ 593860 h 1070462"/>
                <a:gd name="connsiteX13" fmla="*/ 98979 w 2054598"/>
                <a:gd name="connsiteY13" fmla="*/ 593860 h 1070462"/>
                <a:gd name="connsiteX14" fmla="*/ 0 w 2054598"/>
                <a:gd name="connsiteY14" fmla="*/ 494881 h 1070462"/>
                <a:gd name="connsiteX15" fmla="*/ 0 w 2054598"/>
                <a:gd name="connsiteY15" fmla="*/ 494883 h 1070462"/>
                <a:gd name="connsiteX16" fmla="*/ 0 w 2054598"/>
                <a:gd name="connsiteY16" fmla="*/ 346418 h 1070462"/>
                <a:gd name="connsiteX17" fmla="*/ 0 w 2054598"/>
                <a:gd name="connsiteY17" fmla="*/ 346418 h 1070462"/>
                <a:gd name="connsiteX18" fmla="*/ 0 w 2054598"/>
                <a:gd name="connsiteY18" fmla="*/ 98979 h 1070462"/>
                <a:gd name="connsiteX0" fmla="*/ 0 w 2054598"/>
                <a:gd name="connsiteY0" fmla="*/ 98979 h 971419"/>
                <a:gd name="connsiteX1" fmla="*/ 98979 w 2054598"/>
                <a:gd name="connsiteY1" fmla="*/ 0 h 971419"/>
                <a:gd name="connsiteX2" fmla="*/ 1198401 w 2054598"/>
                <a:gd name="connsiteY2" fmla="*/ 0 h 971419"/>
                <a:gd name="connsiteX3" fmla="*/ 1198401 w 2054598"/>
                <a:gd name="connsiteY3" fmla="*/ 0 h 971419"/>
                <a:gd name="connsiteX4" fmla="*/ 1712002 w 2054598"/>
                <a:gd name="connsiteY4" fmla="*/ 0 h 971419"/>
                <a:gd name="connsiteX5" fmla="*/ 1955423 w 2054598"/>
                <a:gd name="connsiteY5" fmla="*/ 0 h 971419"/>
                <a:gd name="connsiteX6" fmla="*/ 2054402 w 2054598"/>
                <a:gd name="connsiteY6" fmla="*/ 98979 h 971419"/>
                <a:gd name="connsiteX7" fmla="*/ 2054404 w 2054598"/>
                <a:gd name="connsiteY7" fmla="*/ 305907 h 971419"/>
                <a:gd name="connsiteX8" fmla="*/ 2054402 w 2054598"/>
                <a:gd name="connsiteY8" fmla="*/ 441925 h 971419"/>
                <a:gd name="connsiteX9" fmla="*/ 1968394 w 2054598"/>
                <a:gd name="connsiteY9" fmla="*/ 564925 h 971419"/>
                <a:gd name="connsiteX10" fmla="*/ 1529123 w 2054598"/>
                <a:gd name="connsiteY10" fmla="*/ 577948 h 971419"/>
                <a:gd name="connsiteX11" fmla="*/ 988824 w 2054598"/>
                <a:gd name="connsiteY11" fmla="*/ 971419 h 971419"/>
                <a:gd name="connsiteX12" fmla="*/ 1198401 w 2054598"/>
                <a:gd name="connsiteY12" fmla="*/ 593860 h 971419"/>
                <a:gd name="connsiteX13" fmla="*/ 98979 w 2054598"/>
                <a:gd name="connsiteY13" fmla="*/ 593860 h 971419"/>
                <a:gd name="connsiteX14" fmla="*/ 0 w 2054598"/>
                <a:gd name="connsiteY14" fmla="*/ 494881 h 971419"/>
                <a:gd name="connsiteX15" fmla="*/ 0 w 2054598"/>
                <a:gd name="connsiteY15" fmla="*/ 494883 h 971419"/>
                <a:gd name="connsiteX16" fmla="*/ 0 w 2054598"/>
                <a:gd name="connsiteY16" fmla="*/ 346418 h 971419"/>
                <a:gd name="connsiteX17" fmla="*/ 0 w 2054598"/>
                <a:gd name="connsiteY17" fmla="*/ 346418 h 971419"/>
                <a:gd name="connsiteX18" fmla="*/ 0 w 2054598"/>
                <a:gd name="connsiteY18" fmla="*/ 98979 h 971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971419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988824" y="971419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88499" y="1526817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Abuse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314776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654858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649486" cy="703523"/>
              <a:chOff x="7687587" y="1507638"/>
              <a:chExt cx="3649486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35" y="1658273"/>
                <a:ext cx="2661038" cy="519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Healthy Futures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15217">
            <a:off x="3017056" y="994581"/>
            <a:ext cx="2401165" cy="1307887"/>
            <a:chOff x="1819684" y="1507403"/>
            <a:chExt cx="1477283" cy="910673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819684" y="1507403"/>
              <a:ext cx="1462779" cy="910673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  <a:gd name="connsiteX0" fmla="*/ 0 w 2054598"/>
                <a:gd name="connsiteY0" fmla="*/ 98979 h 1133216"/>
                <a:gd name="connsiteX1" fmla="*/ 98979 w 2054598"/>
                <a:gd name="connsiteY1" fmla="*/ 0 h 1133216"/>
                <a:gd name="connsiteX2" fmla="*/ 1198401 w 2054598"/>
                <a:gd name="connsiteY2" fmla="*/ 0 h 1133216"/>
                <a:gd name="connsiteX3" fmla="*/ 1198401 w 2054598"/>
                <a:gd name="connsiteY3" fmla="*/ 0 h 1133216"/>
                <a:gd name="connsiteX4" fmla="*/ 1712002 w 2054598"/>
                <a:gd name="connsiteY4" fmla="*/ 0 h 1133216"/>
                <a:gd name="connsiteX5" fmla="*/ 1955423 w 2054598"/>
                <a:gd name="connsiteY5" fmla="*/ 0 h 1133216"/>
                <a:gd name="connsiteX6" fmla="*/ 2054402 w 2054598"/>
                <a:gd name="connsiteY6" fmla="*/ 98979 h 1133216"/>
                <a:gd name="connsiteX7" fmla="*/ 2054404 w 2054598"/>
                <a:gd name="connsiteY7" fmla="*/ 305907 h 1133216"/>
                <a:gd name="connsiteX8" fmla="*/ 2054402 w 2054598"/>
                <a:gd name="connsiteY8" fmla="*/ 441925 h 1133216"/>
                <a:gd name="connsiteX9" fmla="*/ 1968394 w 2054598"/>
                <a:gd name="connsiteY9" fmla="*/ 564925 h 1133216"/>
                <a:gd name="connsiteX10" fmla="*/ 1529123 w 2054598"/>
                <a:gd name="connsiteY10" fmla="*/ 577948 h 1133216"/>
                <a:gd name="connsiteX11" fmla="*/ 1165572 w 2054598"/>
                <a:gd name="connsiteY11" fmla="*/ 1133216 h 1133216"/>
                <a:gd name="connsiteX12" fmla="*/ 1198401 w 2054598"/>
                <a:gd name="connsiteY12" fmla="*/ 593860 h 1133216"/>
                <a:gd name="connsiteX13" fmla="*/ 98979 w 2054598"/>
                <a:gd name="connsiteY13" fmla="*/ 593860 h 1133216"/>
                <a:gd name="connsiteX14" fmla="*/ 0 w 2054598"/>
                <a:gd name="connsiteY14" fmla="*/ 494881 h 1133216"/>
                <a:gd name="connsiteX15" fmla="*/ 0 w 2054598"/>
                <a:gd name="connsiteY15" fmla="*/ 494883 h 1133216"/>
                <a:gd name="connsiteX16" fmla="*/ 0 w 2054598"/>
                <a:gd name="connsiteY16" fmla="*/ 346418 h 1133216"/>
                <a:gd name="connsiteX17" fmla="*/ 0 w 2054598"/>
                <a:gd name="connsiteY17" fmla="*/ 346418 h 1133216"/>
                <a:gd name="connsiteX18" fmla="*/ 0 w 2054598"/>
                <a:gd name="connsiteY18" fmla="*/ 98979 h 113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133216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165572" y="1133216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278753" y="1524718"/>
              <a:ext cx="1018214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Equality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1915434" y="1616959"/>
              <a:ext cx="334583" cy="358616"/>
              <a:chOff x="-791094" y="4531128"/>
              <a:chExt cx="271510" cy="29101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791094" y="4531128"/>
                <a:ext cx="271510" cy="2699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777015" y="4544752"/>
                <a:ext cx="243818" cy="277388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6" name="Group 15"/>
          <p:cNvGrpSpPr/>
          <p:nvPr/>
        </p:nvGrpSpPr>
        <p:grpSpPr>
          <a:xfrm>
            <a:off x="660925" y="2538915"/>
            <a:ext cx="4867225" cy="1756363"/>
            <a:chOff x="811257" y="2496584"/>
            <a:chExt cx="4867225" cy="1756363"/>
          </a:xfrm>
        </p:grpSpPr>
        <p:grpSp>
          <p:nvGrpSpPr>
            <p:cNvPr id="14" name="Group 13"/>
            <p:cNvGrpSpPr/>
            <p:nvPr/>
          </p:nvGrpSpPr>
          <p:grpSpPr>
            <a:xfrm>
              <a:off x="811257" y="2496584"/>
              <a:ext cx="4867225" cy="1756363"/>
              <a:chOff x="4340343" y="3460975"/>
              <a:chExt cx="4867225" cy="1756363"/>
            </a:xfrm>
          </p:grpSpPr>
          <p:sp>
            <p:nvSpPr>
              <p:cNvPr id="65" name="Rounded Rectangular Callout 27"/>
              <p:cNvSpPr/>
              <p:nvPr/>
            </p:nvSpPr>
            <p:spPr>
              <a:xfrm flipH="1">
                <a:off x="4340343" y="3460975"/>
                <a:ext cx="4867225" cy="1756363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693177"/>
                  <a:gd name="connsiteX1" fmla="*/ 134811 w 2927820"/>
                  <a:gd name="connsiteY1" fmla="*/ 0 h 1693177"/>
                  <a:gd name="connsiteX2" fmla="*/ 487970 w 2927820"/>
                  <a:gd name="connsiteY2" fmla="*/ 0 h 1693177"/>
                  <a:gd name="connsiteX3" fmla="*/ 487970 w 2927820"/>
                  <a:gd name="connsiteY3" fmla="*/ 0 h 1693177"/>
                  <a:gd name="connsiteX4" fmla="*/ 1219925 w 2927820"/>
                  <a:gd name="connsiteY4" fmla="*/ 0 h 1693177"/>
                  <a:gd name="connsiteX5" fmla="*/ 2793009 w 2927820"/>
                  <a:gd name="connsiteY5" fmla="*/ 0 h 1693177"/>
                  <a:gd name="connsiteX6" fmla="*/ 2927820 w 2927820"/>
                  <a:gd name="connsiteY6" fmla="*/ 134811 h 1693177"/>
                  <a:gd name="connsiteX7" fmla="*/ 2927820 w 2927820"/>
                  <a:gd name="connsiteY7" fmla="*/ 471830 h 1693177"/>
                  <a:gd name="connsiteX8" fmla="*/ 2927820 w 2927820"/>
                  <a:gd name="connsiteY8" fmla="*/ 471830 h 1693177"/>
                  <a:gd name="connsiteX9" fmla="*/ 2927820 w 2927820"/>
                  <a:gd name="connsiteY9" fmla="*/ 674043 h 1693177"/>
                  <a:gd name="connsiteX10" fmla="*/ 2927820 w 2927820"/>
                  <a:gd name="connsiteY10" fmla="*/ 674041 h 1693177"/>
                  <a:gd name="connsiteX11" fmla="*/ 2793009 w 2927820"/>
                  <a:gd name="connsiteY11" fmla="*/ 808852 h 1693177"/>
                  <a:gd name="connsiteX12" fmla="*/ 1466693 w 2927820"/>
                  <a:gd name="connsiteY12" fmla="*/ 828694 h 1693177"/>
                  <a:gd name="connsiteX13" fmla="*/ 1368446 w 2927820"/>
                  <a:gd name="connsiteY13" fmla="*/ 1693177 h 1693177"/>
                  <a:gd name="connsiteX14" fmla="*/ 865554 w 2927820"/>
                  <a:gd name="connsiteY14" fmla="*/ 811525 h 1693177"/>
                  <a:gd name="connsiteX15" fmla="*/ 134811 w 2927820"/>
                  <a:gd name="connsiteY15" fmla="*/ 808852 h 1693177"/>
                  <a:gd name="connsiteX16" fmla="*/ 0 w 2927820"/>
                  <a:gd name="connsiteY16" fmla="*/ 674041 h 1693177"/>
                  <a:gd name="connsiteX17" fmla="*/ 0 w 2927820"/>
                  <a:gd name="connsiteY17" fmla="*/ 674043 h 1693177"/>
                  <a:gd name="connsiteX18" fmla="*/ 0 w 2927820"/>
                  <a:gd name="connsiteY18" fmla="*/ 471830 h 1693177"/>
                  <a:gd name="connsiteX19" fmla="*/ 0 w 2927820"/>
                  <a:gd name="connsiteY19" fmla="*/ 471830 h 1693177"/>
                  <a:gd name="connsiteX20" fmla="*/ 0 w 2927820"/>
                  <a:gd name="connsiteY20" fmla="*/ 134811 h 1693177"/>
                  <a:gd name="connsiteX0" fmla="*/ 0 w 2927820"/>
                  <a:gd name="connsiteY0" fmla="*/ 134811 h 1693177"/>
                  <a:gd name="connsiteX1" fmla="*/ 134811 w 2927820"/>
                  <a:gd name="connsiteY1" fmla="*/ 0 h 1693177"/>
                  <a:gd name="connsiteX2" fmla="*/ 487970 w 2927820"/>
                  <a:gd name="connsiteY2" fmla="*/ 0 h 1693177"/>
                  <a:gd name="connsiteX3" fmla="*/ 487970 w 2927820"/>
                  <a:gd name="connsiteY3" fmla="*/ 0 h 1693177"/>
                  <a:gd name="connsiteX4" fmla="*/ 1219925 w 2927820"/>
                  <a:gd name="connsiteY4" fmla="*/ 0 h 1693177"/>
                  <a:gd name="connsiteX5" fmla="*/ 2793009 w 2927820"/>
                  <a:gd name="connsiteY5" fmla="*/ 0 h 1693177"/>
                  <a:gd name="connsiteX6" fmla="*/ 2927820 w 2927820"/>
                  <a:gd name="connsiteY6" fmla="*/ 134811 h 1693177"/>
                  <a:gd name="connsiteX7" fmla="*/ 2927820 w 2927820"/>
                  <a:gd name="connsiteY7" fmla="*/ 471830 h 1693177"/>
                  <a:gd name="connsiteX8" fmla="*/ 2927820 w 2927820"/>
                  <a:gd name="connsiteY8" fmla="*/ 471830 h 1693177"/>
                  <a:gd name="connsiteX9" fmla="*/ 2927820 w 2927820"/>
                  <a:gd name="connsiteY9" fmla="*/ 674043 h 1693177"/>
                  <a:gd name="connsiteX10" fmla="*/ 2927820 w 2927820"/>
                  <a:gd name="connsiteY10" fmla="*/ 674041 h 1693177"/>
                  <a:gd name="connsiteX11" fmla="*/ 2793009 w 2927820"/>
                  <a:gd name="connsiteY11" fmla="*/ 808852 h 1693177"/>
                  <a:gd name="connsiteX12" fmla="*/ 1466693 w 2927820"/>
                  <a:gd name="connsiteY12" fmla="*/ 828694 h 1693177"/>
                  <a:gd name="connsiteX13" fmla="*/ 1368446 w 2927820"/>
                  <a:gd name="connsiteY13" fmla="*/ 1693177 h 1693177"/>
                  <a:gd name="connsiteX14" fmla="*/ 1133358 w 2927820"/>
                  <a:gd name="connsiteY14" fmla="*/ 820254 h 1693177"/>
                  <a:gd name="connsiteX15" fmla="*/ 134811 w 2927820"/>
                  <a:gd name="connsiteY15" fmla="*/ 808852 h 1693177"/>
                  <a:gd name="connsiteX16" fmla="*/ 0 w 2927820"/>
                  <a:gd name="connsiteY16" fmla="*/ 674041 h 1693177"/>
                  <a:gd name="connsiteX17" fmla="*/ 0 w 2927820"/>
                  <a:gd name="connsiteY17" fmla="*/ 674043 h 1693177"/>
                  <a:gd name="connsiteX18" fmla="*/ 0 w 2927820"/>
                  <a:gd name="connsiteY18" fmla="*/ 471830 h 1693177"/>
                  <a:gd name="connsiteX19" fmla="*/ 0 w 2927820"/>
                  <a:gd name="connsiteY19" fmla="*/ 471830 h 1693177"/>
                  <a:gd name="connsiteX20" fmla="*/ 0 w 2927820"/>
                  <a:gd name="connsiteY20" fmla="*/ 134811 h 169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693177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1368446" y="1693177"/>
                    </a:lnTo>
                    <a:lnTo>
                      <a:pt x="1133358" y="820254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flipH="1">
                <a:off x="5094503" y="3520362"/>
                <a:ext cx="3990091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But I really want to see this new movie. Everyone is saying it’s amazing!</a:t>
                </a:r>
              </a:p>
            </p:txBody>
          </p:sp>
        </p:grpSp>
        <p:pic>
          <p:nvPicPr>
            <p:cNvPr id="203" name="Picture 5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548" y="2636371"/>
              <a:ext cx="575862" cy="5163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8" name="Group 77"/>
          <p:cNvGrpSpPr/>
          <p:nvPr/>
        </p:nvGrpSpPr>
        <p:grpSpPr>
          <a:xfrm>
            <a:off x="892194" y="5125648"/>
            <a:ext cx="4224606" cy="1427552"/>
            <a:chOff x="3249555" y="3983550"/>
            <a:chExt cx="4220819" cy="1427556"/>
          </a:xfrm>
        </p:grpSpPr>
        <p:grpSp>
          <p:nvGrpSpPr>
            <p:cNvPr id="79" name="Group 78"/>
            <p:cNvGrpSpPr/>
            <p:nvPr/>
          </p:nvGrpSpPr>
          <p:grpSpPr>
            <a:xfrm rot="9919473">
              <a:off x="3249555" y="3983550"/>
              <a:ext cx="4220819" cy="1427556"/>
              <a:chOff x="3647979" y="1797653"/>
              <a:chExt cx="4220819" cy="1293534"/>
            </a:xfrm>
          </p:grpSpPr>
          <p:sp>
            <p:nvSpPr>
              <p:cNvPr id="81" name="Rounded Rectangular Callout 27"/>
              <p:cNvSpPr/>
              <p:nvPr/>
            </p:nvSpPr>
            <p:spPr>
              <a:xfrm rot="862136" flipH="1">
                <a:off x="3647979" y="1861914"/>
                <a:ext cx="4220819" cy="1229273"/>
              </a:xfrm>
              <a:custGeom>
                <a:avLst/>
                <a:gdLst>
                  <a:gd name="connsiteX0" fmla="*/ 0 w 4041054"/>
                  <a:gd name="connsiteY0" fmla="*/ 161922 h 971515"/>
                  <a:gd name="connsiteX1" fmla="*/ 161922 w 4041054"/>
                  <a:gd name="connsiteY1" fmla="*/ 0 h 971515"/>
                  <a:gd name="connsiteX2" fmla="*/ 673509 w 4041054"/>
                  <a:gd name="connsiteY2" fmla="*/ 0 h 971515"/>
                  <a:gd name="connsiteX3" fmla="*/ 673509 w 4041054"/>
                  <a:gd name="connsiteY3" fmla="*/ 0 h 971515"/>
                  <a:gd name="connsiteX4" fmla="*/ 1683773 w 4041054"/>
                  <a:gd name="connsiteY4" fmla="*/ 0 h 971515"/>
                  <a:gd name="connsiteX5" fmla="*/ 3879132 w 4041054"/>
                  <a:gd name="connsiteY5" fmla="*/ 0 h 971515"/>
                  <a:gd name="connsiteX6" fmla="*/ 4041054 w 4041054"/>
                  <a:gd name="connsiteY6" fmla="*/ 161922 h 971515"/>
                  <a:gd name="connsiteX7" fmla="*/ 4041054 w 4041054"/>
                  <a:gd name="connsiteY7" fmla="*/ 566717 h 971515"/>
                  <a:gd name="connsiteX8" fmla="*/ 4041054 w 4041054"/>
                  <a:gd name="connsiteY8" fmla="*/ 566717 h 971515"/>
                  <a:gd name="connsiteX9" fmla="*/ 4041054 w 4041054"/>
                  <a:gd name="connsiteY9" fmla="*/ 809596 h 971515"/>
                  <a:gd name="connsiteX10" fmla="*/ 4041054 w 4041054"/>
                  <a:gd name="connsiteY10" fmla="*/ 809593 h 971515"/>
                  <a:gd name="connsiteX11" fmla="*/ 3879132 w 4041054"/>
                  <a:gd name="connsiteY11" fmla="*/ 971515 h 971515"/>
                  <a:gd name="connsiteX12" fmla="*/ 1683773 w 4041054"/>
                  <a:gd name="connsiteY12" fmla="*/ 971515 h 971515"/>
                  <a:gd name="connsiteX13" fmla="*/ 1654650 w 4041054"/>
                  <a:gd name="connsiteY13" fmla="*/ 1356633 h 971515"/>
                  <a:gd name="connsiteX14" fmla="*/ 673509 w 4041054"/>
                  <a:gd name="connsiteY14" fmla="*/ 971515 h 971515"/>
                  <a:gd name="connsiteX15" fmla="*/ 161922 w 4041054"/>
                  <a:gd name="connsiteY15" fmla="*/ 971515 h 971515"/>
                  <a:gd name="connsiteX16" fmla="*/ 0 w 4041054"/>
                  <a:gd name="connsiteY16" fmla="*/ 809593 h 971515"/>
                  <a:gd name="connsiteX17" fmla="*/ 0 w 4041054"/>
                  <a:gd name="connsiteY17" fmla="*/ 809596 h 971515"/>
                  <a:gd name="connsiteX18" fmla="*/ 0 w 4041054"/>
                  <a:gd name="connsiteY18" fmla="*/ 566717 h 971515"/>
                  <a:gd name="connsiteX19" fmla="*/ 0 w 4041054"/>
                  <a:gd name="connsiteY19" fmla="*/ 566717 h 971515"/>
                  <a:gd name="connsiteX20" fmla="*/ 0 w 4041054"/>
                  <a:gd name="connsiteY20" fmla="*/ 161922 h 971515"/>
                  <a:gd name="connsiteX0" fmla="*/ 0 w 4041054"/>
                  <a:gd name="connsiteY0" fmla="*/ 161922 h 1356633"/>
                  <a:gd name="connsiteX1" fmla="*/ 161922 w 4041054"/>
                  <a:gd name="connsiteY1" fmla="*/ 0 h 1356633"/>
                  <a:gd name="connsiteX2" fmla="*/ 673509 w 4041054"/>
                  <a:gd name="connsiteY2" fmla="*/ 0 h 1356633"/>
                  <a:gd name="connsiteX3" fmla="*/ 673509 w 4041054"/>
                  <a:gd name="connsiteY3" fmla="*/ 0 h 1356633"/>
                  <a:gd name="connsiteX4" fmla="*/ 1683773 w 4041054"/>
                  <a:gd name="connsiteY4" fmla="*/ 0 h 1356633"/>
                  <a:gd name="connsiteX5" fmla="*/ 3879132 w 4041054"/>
                  <a:gd name="connsiteY5" fmla="*/ 0 h 1356633"/>
                  <a:gd name="connsiteX6" fmla="*/ 4041054 w 4041054"/>
                  <a:gd name="connsiteY6" fmla="*/ 161922 h 1356633"/>
                  <a:gd name="connsiteX7" fmla="*/ 4041054 w 4041054"/>
                  <a:gd name="connsiteY7" fmla="*/ 566717 h 1356633"/>
                  <a:gd name="connsiteX8" fmla="*/ 4041054 w 4041054"/>
                  <a:gd name="connsiteY8" fmla="*/ 566717 h 1356633"/>
                  <a:gd name="connsiteX9" fmla="*/ 4041054 w 4041054"/>
                  <a:gd name="connsiteY9" fmla="*/ 809596 h 1356633"/>
                  <a:gd name="connsiteX10" fmla="*/ 4041054 w 4041054"/>
                  <a:gd name="connsiteY10" fmla="*/ 809593 h 1356633"/>
                  <a:gd name="connsiteX11" fmla="*/ 3879132 w 4041054"/>
                  <a:gd name="connsiteY11" fmla="*/ 971515 h 1356633"/>
                  <a:gd name="connsiteX12" fmla="*/ 1683773 w 4041054"/>
                  <a:gd name="connsiteY12" fmla="*/ 971515 h 1356633"/>
                  <a:gd name="connsiteX13" fmla="*/ 1654650 w 4041054"/>
                  <a:gd name="connsiteY13" fmla="*/ 1356633 h 1356633"/>
                  <a:gd name="connsiteX14" fmla="*/ 1240754 w 4041054"/>
                  <a:gd name="connsiteY14" fmla="*/ 985842 h 1356633"/>
                  <a:gd name="connsiteX15" fmla="*/ 161922 w 4041054"/>
                  <a:gd name="connsiteY15" fmla="*/ 971515 h 1356633"/>
                  <a:gd name="connsiteX16" fmla="*/ 0 w 4041054"/>
                  <a:gd name="connsiteY16" fmla="*/ 809593 h 1356633"/>
                  <a:gd name="connsiteX17" fmla="*/ 0 w 4041054"/>
                  <a:gd name="connsiteY17" fmla="*/ 809596 h 1356633"/>
                  <a:gd name="connsiteX18" fmla="*/ 0 w 4041054"/>
                  <a:gd name="connsiteY18" fmla="*/ 566717 h 1356633"/>
                  <a:gd name="connsiteX19" fmla="*/ 0 w 4041054"/>
                  <a:gd name="connsiteY19" fmla="*/ 566717 h 1356633"/>
                  <a:gd name="connsiteX20" fmla="*/ 0 w 4041054"/>
                  <a:gd name="connsiteY20" fmla="*/ 161922 h 135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041054" h="1356633">
                    <a:moveTo>
                      <a:pt x="0" y="161922"/>
                    </a:moveTo>
                    <a:cubicBezTo>
                      <a:pt x="0" y="72495"/>
                      <a:pt x="72495" y="0"/>
                      <a:pt x="161922" y="0"/>
                    </a:cubicBezTo>
                    <a:lnTo>
                      <a:pt x="673509" y="0"/>
                    </a:lnTo>
                    <a:lnTo>
                      <a:pt x="673509" y="0"/>
                    </a:lnTo>
                    <a:lnTo>
                      <a:pt x="1683773" y="0"/>
                    </a:lnTo>
                    <a:lnTo>
                      <a:pt x="3879132" y="0"/>
                    </a:lnTo>
                    <a:cubicBezTo>
                      <a:pt x="3968559" y="0"/>
                      <a:pt x="4041054" y="72495"/>
                      <a:pt x="4041054" y="161922"/>
                    </a:cubicBezTo>
                    <a:lnTo>
                      <a:pt x="4041054" y="566717"/>
                    </a:lnTo>
                    <a:lnTo>
                      <a:pt x="4041054" y="566717"/>
                    </a:lnTo>
                    <a:lnTo>
                      <a:pt x="4041054" y="809596"/>
                    </a:lnTo>
                    <a:lnTo>
                      <a:pt x="4041054" y="809593"/>
                    </a:lnTo>
                    <a:cubicBezTo>
                      <a:pt x="4041054" y="899020"/>
                      <a:pt x="3968559" y="971515"/>
                      <a:pt x="3879132" y="971515"/>
                    </a:cubicBezTo>
                    <a:lnTo>
                      <a:pt x="1683773" y="971515"/>
                    </a:lnTo>
                    <a:lnTo>
                      <a:pt x="1654650" y="1356633"/>
                    </a:lnTo>
                    <a:lnTo>
                      <a:pt x="1240754" y="985842"/>
                    </a:lnTo>
                    <a:cubicBezTo>
                      <a:pt x="1070225" y="985842"/>
                      <a:pt x="332451" y="971515"/>
                      <a:pt x="161922" y="971515"/>
                    </a:cubicBezTo>
                    <a:cubicBezTo>
                      <a:pt x="72495" y="971515"/>
                      <a:pt x="0" y="899020"/>
                      <a:pt x="0" y="809593"/>
                    </a:cubicBezTo>
                    <a:lnTo>
                      <a:pt x="0" y="809596"/>
                    </a:lnTo>
                    <a:lnTo>
                      <a:pt x="0" y="566717"/>
                    </a:lnTo>
                    <a:lnTo>
                      <a:pt x="0" y="566717"/>
                    </a:lnTo>
                    <a:lnTo>
                      <a:pt x="0" y="161922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 rot="880527" flipH="1" flipV="1">
                <a:off x="3890016" y="1797653"/>
                <a:ext cx="3233527" cy="878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know. Why don’t we go for a walk today after school and then the movie on Saturday?</a:t>
                </a:r>
              </a:p>
            </p:txBody>
          </p:sp>
        </p:grpSp>
        <p:pic>
          <p:nvPicPr>
            <p:cNvPr id="80" name="Picture 5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0330" y="4569571"/>
              <a:ext cx="587144" cy="5856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  <p:pic>
        <p:nvPicPr>
          <p:cNvPr id="85" name="Picture 8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64" name="Group 63"/>
          <p:cNvGrpSpPr/>
          <p:nvPr/>
        </p:nvGrpSpPr>
        <p:grpSpPr>
          <a:xfrm>
            <a:off x="1912545" y="3886402"/>
            <a:ext cx="4041054" cy="1607632"/>
            <a:chOff x="3251734" y="3823895"/>
            <a:chExt cx="4037432" cy="1607632"/>
          </a:xfrm>
        </p:grpSpPr>
        <p:grpSp>
          <p:nvGrpSpPr>
            <p:cNvPr id="67" name="Group 66"/>
            <p:cNvGrpSpPr/>
            <p:nvPr/>
          </p:nvGrpSpPr>
          <p:grpSpPr>
            <a:xfrm rot="9919473">
              <a:off x="3251734" y="3823895"/>
              <a:ext cx="4037432" cy="1607632"/>
              <a:chOff x="3808631" y="1797643"/>
              <a:chExt cx="4037432" cy="1456705"/>
            </a:xfrm>
          </p:grpSpPr>
          <p:sp>
            <p:nvSpPr>
              <p:cNvPr id="69" name="Rounded Rectangular Callout 27"/>
              <p:cNvSpPr/>
              <p:nvPr/>
            </p:nvSpPr>
            <p:spPr>
              <a:xfrm rot="862136" flipH="1">
                <a:off x="3808631" y="1880275"/>
                <a:ext cx="4037432" cy="1374073"/>
              </a:xfrm>
              <a:custGeom>
                <a:avLst/>
                <a:gdLst>
                  <a:gd name="connsiteX0" fmla="*/ 0 w 4041054"/>
                  <a:gd name="connsiteY0" fmla="*/ 172733 h 1036378"/>
                  <a:gd name="connsiteX1" fmla="*/ 172733 w 4041054"/>
                  <a:gd name="connsiteY1" fmla="*/ 0 h 1036378"/>
                  <a:gd name="connsiteX2" fmla="*/ 673509 w 4041054"/>
                  <a:gd name="connsiteY2" fmla="*/ 0 h 1036378"/>
                  <a:gd name="connsiteX3" fmla="*/ 673509 w 4041054"/>
                  <a:gd name="connsiteY3" fmla="*/ 0 h 1036378"/>
                  <a:gd name="connsiteX4" fmla="*/ 1683773 w 4041054"/>
                  <a:gd name="connsiteY4" fmla="*/ 0 h 1036378"/>
                  <a:gd name="connsiteX5" fmla="*/ 3868321 w 4041054"/>
                  <a:gd name="connsiteY5" fmla="*/ 0 h 1036378"/>
                  <a:gd name="connsiteX6" fmla="*/ 4041054 w 4041054"/>
                  <a:gd name="connsiteY6" fmla="*/ 172733 h 1036378"/>
                  <a:gd name="connsiteX7" fmla="*/ 4041054 w 4041054"/>
                  <a:gd name="connsiteY7" fmla="*/ 604554 h 1036378"/>
                  <a:gd name="connsiteX8" fmla="*/ 4041054 w 4041054"/>
                  <a:gd name="connsiteY8" fmla="*/ 604554 h 1036378"/>
                  <a:gd name="connsiteX9" fmla="*/ 4041054 w 4041054"/>
                  <a:gd name="connsiteY9" fmla="*/ 863648 h 1036378"/>
                  <a:gd name="connsiteX10" fmla="*/ 4041054 w 4041054"/>
                  <a:gd name="connsiteY10" fmla="*/ 863645 h 1036378"/>
                  <a:gd name="connsiteX11" fmla="*/ 3868321 w 4041054"/>
                  <a:gd name="connsiteY11" fmla="*/ 1036378 h 1036378"/>
                  <a:gd name="connsiteX12" fmla="*/ 1683773 w 4041054"/>
                  <a:gd name="connsiteY12" fmla="*/ 1036378 h 1036378"/>
                  <a:gd name="connsiteX13" fmla="*/ 1649316 w 4041054"/>
                  <a:gd name="connsiteY13" fmla="*/ 1516439 h 1036378"/>
                  <a:gd name="connsiteX14" fmla="*/ 673509 w 4041054"/>
                  <a:gd name="connsiteY14" fmla="*/ 1036378 h 1036378"/>
                  <a:gd name="connsiteX15" fmla="*/ 172733 w 4041054"/>
                  <a:gd name="connsiteY15" fmla="*/ 1036378 h 1036378"/>
                  <a:gd name="connsiteX16" fmla="*/ 0 w 4041054"/>
                  <a:gd name="connsiteY16" fmla="*/ 863645 h 1036378"/>
                  <a:gd name="connsiteX17" fmla="*/ 0 w 4041054"/>
                  <a:gd name="connsiteY17" fmla="*/ 863648 h 1036378"/>
                  <a:gd name="connsiteX18" fmla="*/ 0 w 4041054"/>
                  <a:gd name="connsiteY18" fmla="*/ 604554 h 1036378"/>
                  <a:gd name="connsiteX19" fmla="*/ 0 w 4041054"/>
                  <a:gd name="connsiteY19" fmla="*/ 604554 h 1036378"/>
                  <a:gd name="connsiteX20" fmla="*/ 0 w 4041054"/>
                  <a:gd name="connsiteY20" fmla="*/ 172733 h 1036378"/>
                  <a:gd name="connsiteX0" fmla="*/ 0 w 4041054"/>
                  <a:gd name="connsiteY0" fmla="*/ 172733 h 1516439"/>
                  <a:gd name="connsiteX1" fmla="*/ 172733 w 4041054"/>
                  <a:gd name="connsiteY1" fmla="*/ 0 h 1516439"/>
                  <a:gd name="connsiteX2" fmla="*/ 673509 w 4041054"/>
                  <a:gd name="connsiteY2" fmla="*/ 0 h 1516439"/>
                  <a:gd name="connsiteX3" fmla="*/ 673509 w 4041054"/>
                  <a:gd name="connsiteY3" fmla="*/ 0 h 1516439"/>
                  <a:gd name="connsiteX4" fmla="*/ 1683773 w 4041054"/>
                  <a:gd name="connsiteY4" fmla="*/ 0 h 1516439"/>
                  <a:gd name="connsiteX5" fmla="*/ 3868321 w 4041054"/>
                  <a:gd name="connsiteY5" fmla="*/ 0 h 1516439"/>
                  <a:gd name="connsiteX6" fmla="*/ 4041054 w 4041054"/>
                  <a:gd name="connsiteY6" fmla="*/ 172733 h 1516439"/>
                  <a:gd name="connsiteX7" fmla="*/ 4041054 w 4041054"/>
                  <a:gd name="connsiteY7" fmla="*/ 604554 h 1516439"/>
                  <a:gd name="connsiteX8" fmla="*/ 4041054 w 4041054"/>
                  <a:gd name="connsiteY8" fmla="*/ 604554 h 1516439"/>
                  <a:gd name="connsiteX9" fmla="*/ 4041054 w 4041054"/>
                  <a:gd name="connsiteY9" fmla="*/ 863648 h 1516439"/>
                  <a:gd name="connsiteX10" fmla="*/ 4041054 w 4041054"/>
                  <a:gd name="connsiteY10" fmla="*/ 863645 h 1516439"/>
                  <a:gd name="connsiteX11" fmla="*/ 3868321 w 4041054"/>
                  <a:gd name="connsiteY11" fmla="*/ 1036378 h 1516439"/>
                  <a:gd name="connsiteX12" fmla="*/ 1683773 w 4041054"/>
                  <a:gd name="connsiteY12" fmla="*/ 1036378 h 1516439"/>
                  <a:gd name="connsiteX13" fmla="*/ 1649316 w 4041054"/>
                  <a:gd name="connsiteY13" fmla="*/ 1516439 h 1516439"/>
                  <a:gd name="connsiteX14" fmla="*/ 1385496 w 4041054"/>
                  <a:gd name="connsiteY14" fmla="*/ 1061506 h 1516439"/>
                  <a:gd name="connsiteX15" fmla="*/ 172733 w 4041054"/>
                  <a:gd name="connsiteY15" fmla="*/ 1036378 h 1516439"/>
                  <a:gd name="connsiteX16" fmla="*/ 0 w 4041054"/>
                  <a:gd name="connsiteY16" fmla="*/ 863645 h 1516439"/>
                  <a:gd name="connsiteX17" fmla="*/ 0 w 4041054"/>
                  <a:gd name="connsiteY17" fmla="*/ 863648 h 1516439"/>
                  <a:gd name="connsiteX18" fmla="*/ 0 w 4041054"/>
                  <a:gd name="connsiteY18" fmla="*/ 604554 h 1516439"/>
                  <a:gd name="connsiteX19" fmla="*/ 0 w 4041054"/>
                  <a:gd name="connsiteY19" fmla="*/ 604554 h 1516439"/>
                  <a:gd name="connsiteX20" fmla="*/ 0 w 4041054"/>
                  <a:gd name="connsiteY20" fmla="*/ 172733 h 1516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041054" h="1516439">
                    <a:moveTo>
                      <a:pt x="0" y="172733"/>
                    </a:moveTo>
                    <a:cubicBezTo>
                      <a:pt x="0" y="77335"/>
                      <a:pt x="77335" y="0"/>
                      <a:pt x="172733" y="0"/>
                    </a:cubicBezTo>
                    <a:lnTo>
                      <a:pt x="673509" y="0"/>
                    </a:lnTo>
                    <a:lnTo>
                      <a:pt x="673509" y="0"/>
                    </a:lnTo>
                    <a:lnTo>
                      <a:pt x="1683773" y="0"/>
                    </a:lnTo>
                    <a:lnTo>
                      <a:pt x="3868321" y="0"/>
                    </a:lnTo>
                    <a:cubicBezTo>
                      <a:pt x="3963719" y="0"/>
                      <a:pt x="4041054" y="77335"/>
                      <a:pt x="4041054" y="172733"/>
                    </a:cubicBezTo>
                    <a:lnTo>
                      <a:pt x="4041054" y="604554"/>
                    </a:lnTo>
                    <a:lnTo>
                      <a:pt x="4041054" y="604554"/>
                    </a:lnTo>
                    <a:lnTo>
                      <a:pt x="4041054" y="863648"/>
                    </a:lnTo>
                    <a:lnTo>
                      <a:pt x="4041054" y="863645"/>
                    </a:lnTo>
                    <a:cubicBezTo>
                      <a:pt x="4041054" y="959043"/>
                      <a:pt x="3963719" y="1036378"/>
                      <a:pt x="3868321" y="1036378"/>
                    </a:cubicBezTo>
                    <a:lnTo>
                      <a:pt x="1683773" y="1036378"/>
                    </a:lnTo>
                    <a:lnTo>
                      <a:pt x="1649316" y="1516439"/>
                    </a:lnTo>
                    <a:lnTo>
                      <a:pt x="1385496" y="1061506"/>
                    </a:lnTo>
                    <a:cubicBezTo>
                      <a:pt x="1218571" y="1061506"/>
                      <a:pt x="339658" y="1036378"/>
                      <a:pt x="172733" y="1036378"/>
                    </a:cubicBezTo>
                    <a:cubicBezTo>
                      <a:pt x="77335" y="1036378"/>
                      <a:pt x="0" y="959043"/>
                      <a:pt x="0" y="863645"/>
                    </a:cubicBezTo>
                    <a:lnTo>
                      <a:pt x="0" y="863648"/>
                    </a:lnTo>
                    <a:lnTo>
                      <a:pt x="0" y="604554"/>
                    </a:lnTo>
                    <a:lnTo>
                      <a:pt x="0" y="604554"/>
                    </a:lnTo>
                    <a:lnTo>
                      <a:pt x="0" y="172733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 rot="880527" flipH="1" flipV="1">
                <a:off x="3890016" y="1797643"/>
                <a:ext cx="3233527" cy="878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I really don’t want to go to</a:t>
                </a:r>
              </a:p>
              <a:p>
                <a:r>
                  <a:rPr lang="en-US" sz="1900" dirty="0">
                    <a:solidFill>
                      <a:schemeClr val="bg1"/>
                    </a:solidFill>
                  </a:rPr>
                  <a:t>the movies today. It’s nice out, </a:t>
                </a:r>
              </a:p>
              <a:p>
                <a:r>
                  <a:rPr lang="en-US" sz="1900" dirty="0">
                    <a:solidFill>
                      <a:schemeClr val="bg1"/>
                    </a:solidFill>
                  </a:rPr>
                  <a:t>we should go for a walk!</a:t>
                </a:r>
              </a:p>
            </p:txBody>
          </p:sp>
        </p:grpSp>
        <p:pic>
          <p:nvPicPr>
            <p:cNvPr id="68" name="Picture 5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0330" y="4534984"/>
              <a:ext cx="587144" cy="5856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9001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770899" y="350059"/>
            <a:ext cx="4404614" cy="5967188"/>
          </a:xfrm>
          <a:prstGeom prst="roundRect">
            <a:avLst/>
          </a:prstGeom>
          <a:solidFill>
            <a:srgbClr val="085590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 rot="21600000">
            <a:off x="2010237" y="527995"/>
            <a:ext cx="4010171" cy="5521875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18500" y="1090486"/>
            <a:ext cx="3395222" cy="41859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Off-page Connector 9"/>
          <p:cNvSpPr/>
          <p:nvPr/>
        </p:nvSpPr>
        <p:spPr>
          <a:xfrm rot="16200000">
            <a:off x="5118880" y="1112268"/>
            <a:ext cx="217081" cy="478294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57020" y="1089806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itchFamily="18" charset="0"/>
              </a:rPr>
              <a:t>3:40PM</a:t>
            </a:r>
          </a:p>
        </p:txBody>
      </p:sp>
      <p:sp>
        <p:nvSpPr>
          <p:cNvPr id="15" name="Oval 14"/>
          <p:cNvSpPr/>
          <p:nvPr/>
        </p:nvSpPr>
        <p:spPr>
          <a:xfrm rot="95646">
            <a:off x="5305864" y="732384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740529" y="5494034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827392" y="5560410"/>
            <a:ext cx="540559" cy="197159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4988273" y="1242874"/>
            <a:ext cx="239147" cy="21634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2481445" y="1798665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476710" y="1650378"/>
            <a:ext cx="3078799" cy="296577"/>
          </a:xfrm>
          <a:prstGeom prst="rect">
            <a:avLst/>
          </a:prstGeom>
          <a:solidFill>
            <a:srgbClr val="C52827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ヒラギノ角ゴ ProN W3" charset="0"/>
            </a:endParaRPr>
          </a:p>
        </p:txBody>
      </p:sp>
      <p:sp>
        <p:nvSpPr>
          <p:cNvPr id="116" name="Rectangle 15"/>
          <p:cNvSpPr>
            <a:spLocks/>
          </p:cNvSpPr>
          <p:nvPr/>
        </p:nvSpPr>
        <p:spPr bwMode="auto">
          <a:xfrm>
            <a:off x="3493228" y="1691812"/>
            <a:ext cx="1208887" cy="21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  <a:latin typeface="Calibri" pitchFamily="34" charset="0"/>
              </a:rPr>
              <a:t>Who’s Online:</a:t>
            </a:r>
          </a:p>
        </p:txBody>
      </p:sp>
      <p:grpSp>
        <p:nvGrpSpPr>
          <p:cNvPr id="117" name="Group 10"/>
          <p:cNvGrpSpPr>
            <a:grpSpLocks/>
          </p:cNvGrpSpPr>
          <p:nvPr/>
        </p:nvGrpSpPr>
        <p:grpSpPr bwMode="auto">
          <a:xfrm rot="21530129">
            <a:off x="2661204" y="2489239"/>
            <a:ext cx="1029585" cy="289391"/>
            <a:chOff x="7722505" y="3739649"/>
            <a:chExt cx="2343838" cy="703523"/>
          </a:xfrm>
        </p:grpSpPr>
        <p:pic>
          <p:nvPicPr>
            <p:cNvPr id="118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722505" y="3739649"/>
              <a:ext cx="698070" cy="70352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Rectangle 11"/>
            <p:cNvSpPr>
              <a:spLocks/>
            </p:cNvSpPr>
            <p:nvPr/>
          </p:nvSpPr>
          <p:spPr bwMode="auto">
            <a:xfrm rot="69871">
              <a:off x="8740992" y="3879938"/>
              <a:ext cx="1325351" cy="5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Alex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2610883" y="2869148"/>
            <a:ext cx="2797258" cy="396201"/>
            <a:chOff x="247426" y="3684961"/>
            <a:chExt cx="2797258" cy="396201"/>
          </a:xfrm>
          <a:solidFill>
            <a:schemeClr val="bg1">
              <a:lumMod val="75000"/>
            </a:schemeClr>
          </a:solidFill>
        </p:grpSpPr>
        <p:sp>
          <p:nvSpPr>
            <p:cNvPr id="121" name="Rectangle 120"/>
            <p:cNvSpPr/>
            <p:nvPr/>
          </p:nvSpPr>
          <p:spPr bwMode="auto">
            <a:xfrm>
              <a:off x="247426" y="3684961"/>
              <a:ext cx="2797258" cy="39620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22" name="Group 11"/>
            <p:cNvGrpSpPr>
              <a:grpSpLocks/>
            </p:cNvGrpSpPr>
            <p:nvPr/>
          </p:nvGrpSpPr>
          <p:grpSpPr bwMode="auto">
            <a:xfrm rot="21530129">
              <a:off x="319752" y="3724244"/>
              <a:ext cx="1160828" cy="294617"/>
              <a:chOff x="7713160" y="4698819"/>
              <a:chExt cx="2644871" cy="715980"/>
            </a:xfrm>
            <a:grpFill/>
          </p:grpSpPr>
          <p:pic>
            <p:nvPicPr>
              <p:cNvPr id="123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713160" y="4698819"/>
                <a:ext cx="704089" cy="71598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24" name="Rectangle 11"/>
              <p:cNvSpPr>
                <a:spLocks/>
              </p:cNvSpPr>
              <p:nvPr/>
            </p:nvSpPr>
            <p:spPr bwMode="auto">
              <a:xfrm rot="69871">
                <a:off x="8683467" y="4788117"/>
                <a:ext cx="1674564" cy="5193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Chloe</a:t>
                </a:r>
              </a:p>
            </p:txBody>
          </p:sp>
        </p:grpSp>
      </p:grpSp>
      <p:grpSp>
        <p:nvGrpSpPr>
          <p:cNvPr id="125" name="Group 12"/>
          <p:cNvGrpSpPr>
            <a:grpSpLocks/>
          </p:cNvGrpSpPr>
          <p:nvPr/>
        </p:nvGrpSpPr>
        <p:grpSpPr bwMode="auto">
          <a:xfrm rot="21530129">
            <a:off x="2664068" y="3347445"/>
            <a:ext cx="1522292" cy="290045"/>
            <a:chOff x="7694842" y="5640979"/>
            <a:chExt cx="3468152" cy="704088"/>
          </a:xfrm>
        </p:grpSpPr>
        <p:pic>
          <p:nvPicPr>
            <p:cNvPr id="126" name="Picture 4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94842" y="5640979"/>
              <a:ext cx="72741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7" name="Rectangle 11"/>
            <p:cNvSpPr>
              <a:spLocks/>
            </p:cNvSpPr>
            <p:nvPr/>
          </p:nvSpPr>
          <p:spPr bwMode="auto">
            <a:xfrm rot="69871">
              <a:off x="8707818" y="5769660"/>
              <a:ext cx="2455176" cy="51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Damian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2610883" y="3735903"/>
            <a:ext cx="2797258" cy="394345"/>
            <a:chOff x="233338" y="4464959"/>
            <a:chExt cx="2797258" cy="394345"/>
          </a:xfrm>
          <a:solidFill>
            <a:schemeClr val="bg1">
              <a:lumMod val="75000"/>
            </a:schemeClr>
          </a:solidFill>
        </p:grpSpPr>
        <p:sp>
          <p:nvSpPr>
            <p:cNvPr id="129" name="Rectangle 128"/>
            <p:cNvSpPr/>
            <p:nvPr/>
          </p:nvSpPr>
          <p:spPr bwMode="auto">
            <a:xfrm>
              <a:off x="233338" y="4464959"/>
              <a:ext cx="2797258" cy="39434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32" name="Group 13"/>
            <p:cNvGrpSpPr>
              <a:grpSpLocks/>
            </p:cNvGrpSpPr>
            <p:nvPr/>
          </p:nvGrpSpPr>
          <p:grpSpPr bwMode="auto">
            <a:xfrm rot="21530129">
              <a:off x="301093" y="4508360"/>
              <a:ext cx="1213251" cy="289391"/>
              <a:chOff x="7614247" y="6603506"/>
              <a:chExt cx="2762662" cy="704088"/>
            </a:xfrm>
            <a:grpFill/>
          </p:grpSpPr>
          <p:pic>
            <p:nvPicPr>
              <p:cNvPr id="133" name="Picture 5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871">
                <a:off x="7614247" y="6603506"/>
                <a:ext cx="729105" cy="7040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34" name="Rectangle 11"/>
              <p:cNvSpPr>
                <a:spLocks/>
              </p:cNvSpPr>
              <p:nvPr/>
            </p:nvSpPr>
            <p:spPr bwMode="auto">
              <a:xfrm rot="69871">
                <a:off x="8593587" y="6728407"/>
                <a:ext cx="1783322" cy="5199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Gabby</a:t>
                </a:r>
              </a:p>
            </p:txBody>
          </p:sp>
        </p:grpSp>
      </p:grpSp>
      <p:grpSp>
        <p:nvGrpSpPr>
          <p:cNvPr id="138" name="Group 14"/>
          <p:cNvGrpSpPr>
            <a:grpSpLocks/>
          </p:cNvGrpSpPr>
          <p:nvPr/>
        </p:nvGrpSpPr>
        <p:grpSpPr bwMode="auto">
          <a:xfrm rot="21530129">
            <a:off x="2676092" y="4208163"/>
            <a:ext cx="1022042" cy="289391"/>
            <a:chOff x="7665274" y="7524441"/>
            <a:chExt cx="2328638" cy="704088"/>
          </a:xfrm>
        </p:grpSpPr>
        <p:pic>
          <p:nvPicPr>
            <p:cNvPr id="142" name="Picture 5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871">
              <a:off x="7665274" y="7524441"/>
              <a:ext cx="735408" cy="7040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Rectangle 11"/>
            <p:cNvSpPr>
              <a:spLocks/>
            </p:cNvSpPr>
            <p:nvPr/>
          </p:nvSpPr>
          <p:spPr bwMode="auto">
            <a:xfrm rot="69871">
              <a:off x="8671400" y="7644722"/>
              <a:ext cx="1322512" cy="51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Lana</a:t>
              </a:r>
            </a:p>
          </p:txBody>
        </p:sp>
      </p:grpSp>
      <p:sp>
        <p:nvSpPr>
          <p:cNvPr id="144" name="TextBox 61"/>
          <p:cNvSpPr txBox="1">
            <a:spLocks noChangeArrowheads="1"/>
          </p:cNvSpPr>
          <p:nvPr/>
        </p:nvSpPr>
        <p:spPr bwMode="auto">
          <a:xfrm rot="21600000">
            <a:off x="5110906" y="1342460"/>
            <a:ext cx="567576" cy="73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itchFamily="34" charset="0"/>
              </a:rPr>
              <a:t> </a:t>
            </a:r>
            <a:r>
              <a:rPr lang="en-US" altLang="en-US" sz="2000" b="1" dirty="0">
                <a:latin typeface="Calibri" pitchFamily="34" charset="0"/>
              </a:rPr>
              <a:t>x</a:t>
            </a:r>
          </a:p>
        </p:txBody>
      </p:sp>
      <p:cxnSp>
        <p:nvCxnSpPr>
          <p:cNvPr id="181" name="Straight Connector 68"/>
          <p:cNvCxnSpPr>
            <a:cxnSpLocks noChangeShapeType="1"/>
          </p:cNvCxnSpPr>
          <p:nvPr/>
        </p:nvCxnSpPr>
        <p:spPr bwMode="auto">
          <a:xfrm rot="21600000">
            <a:off x="5117816" y="1831388"/>
            <a:ext cx="100331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2" name="Group 17"/>
          <p:cNvGrpSpPr>
            <a:grpSpLocks/>
          </p:cNvGrpSpPr>
          <p:nvPr/>
        </p:nvGrpSpPr>
        <p:grpSpPr bwMode="auto">
          <a:xfrm rot="21530129">
            <a:off x="2610883" y="2061850"/>
            <a:ext cx="2797258" cy="366475"/>
            <a:chOff x="7722814" y="2648260"/>
            <a:chExt cx="6371511" cy="891322"/>
          </a:xfrm>
          <a:solidFill>
            <a:schemeClr val="bg1">
              <a:lumMod val="75000"/>
            </a:schemeClr>
          </a:solidFill>
        </p:grpSpPr>
        <p:sp>
          <p:nvSpPr>
            <p:cNvPr id="183" name="Rectangle 182"/>
            <p:cNvSpPr/>
            <p:nvPr/>
          </p:nvSpPr>
          <p:spPr bwMode="auto">
            <a:xfrm rot="69871">
              <a:off x="7722814" y="2648260"/>
              <a:ext cx="6371511" cy="891322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4" name="Group 63"/>
            <p:cNvGrpSpPr>
              <a:grpSpLocks/>
            </p:cNvGrpSpPr>
            <p:nvPr/>
          </p:nvGrpSpPr>
          <p:grpSpPr bwMode="auto">
            <a:xfrm>
              <a:off x="7835870" y="2683232"/>
              <a:ext cx="3649486" cy="703523"/>
              <a:chOff x="7687587" y="1507638"/>
              <a:chExt cx="3649486" cy="703523"/>
            </a:xfrm>
            <a:grpFill/>
          </p:grpSpPr>
          <p:sp>
            <p:nvSpPr>
              <p:cNvPr id="185" name="Rectangle 67"/>
              <p:cNvSpPr>
                <a:spLocks noChangeArrowheads="1"/>
              </p:cNvSpPr>
              <p:nvPr/>
            </p:nvSpPr>
            <p:spPr bwMode="auto">
              <a:xfrm rot="69871">
                <a:off x="7687587" y="1507638"/>
                <a:ext cx="715737" cy="703523"/>
              </a:xfrm>
              <a:prstGeom prst="rect">
                <a:avLst/>
              </a:prstGeom>
              <a:solidFill>
                <a:schemeClr val="bg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86" name="Rectangle 11"/>
              <p:cNvSpPr>
                <a:spLocks/>
              </p:cNvSpPr>
              <p:nvPr/>
            </p:nvSpPr>
            <p:spPr bwMode="auto">
              <a:xfrm rot="69871">
                <a:off x="8676035" y="1658273"/>
                <a:ext cx="2661038" cy="519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1pPr>
                <a:lvl2pPr marL="742950" indent="-28575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2pPr>
                <a:lvl3pPr marL="11430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3pPr>
                <a:lvl4pPr marL="16002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4pPr>
                <a:lvl5pPr marL="2057400" indent="-228600" eaLnBrk="0" hangingPunct="0"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200">
                    <a:solidFill>
                      <a:srgbClr val="000000"/>
                    </a:solidFill>
                    <a:latin typeface="Gill Sans" charset="0"/>
                    <a:ea typeface="ヒラギノ角ゴ ProN W3" charset="-128"/>
                    <a:sym typeface="Gill Sans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tx1"/>
                    </a:solidFill>
                    <a:latin typeface="Calibri" pitchFamily="34" charset="0"/>
                  </a:rPr>
                  <a:t>Healthy Futures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610883" y="4579776"/>
            <a:ext cx="2797258" cy="366475"/>
            <a:chOff x="268404" y="5250522"/>
            <a:chExt cx="2797258" cy="366475"/>
          </a:xfrm>
          <a:solidFill>
            <a:schemeClr val="bg1">
              <a:lumMod val="75000"/>
            </a:schemeClr>
          </a:solidFill>
        </p:grpSpPr>
        <p:sp>
          <p:nvSpPr>
            <p:cNvPr id="188" name="Rectangle 187"/>
            <p:cNvSpPr/>
            <p:nvPr/>
          </p:nvSpPr>
          <p:spPr bwMode="auto">
            <a:xfrm>
              <a:off x="268404" y="5250522"/>
              <a:ext cx="2797258" cy="366475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ヒラギノ角ゴ ProN W3" charset="0"/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 rot="21491975">
              <a:off x="321940" y="5285571"/>
              <a:ext cx="342731" cy="295957"/>
              <a:chOff x="-1931127" y="2055425"/>
              <a:chExt cx="838200" cy="723809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 rot="108025">
                <a:off x="-1931127" y="2055425"/>
                <a:ext cx="838200" cy="7238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92" name="Picture 19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9973"/>
              <a:stretch/>
            </p:blipFill>
            <p:spPr>
              <a:xfrm rot="108025">
                <a:off x="-1825741" y="2056171"/>
                <a:ext cx="675452" cy="689746"/>
              </a:xfrm>
              <a:prstGeom prst="rect">
                <a:avLst/>
              </a:prstGeom>
              <a:noFill/>
            </p:spPr>
          </p:pic>
        </p:grpSp>
        <p:sp>
          <p:nvSpPr>
            <p:cNvPr id="190" name="Rectangle 11"/>
            <p:cNvSpPr>
              <a:spLocks/>
            </p:cNvSpPr>
            <p:nvPr/>
          </p:nvSpPr>
          <p:spPr bwMode="auto">
            <a:xfrm>
              <a:off x="775976" y="5326039"/>
              <a:ext cx="783164" cy="2154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1pPr>
              <a:lvl2pPr marL="742950" indent="-28575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2pPr>
              <a:lvl3pPr marL="11430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3pPr>
              <a:lvl4pPr marL="16002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4pPr>
              <a:lvl5pPr marL="2057400" indent="-228600" eaLnBrk="0" hangingPunct="0"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4200">
                  <a:solidFill>
                    <a:srgbClr val="000000"/>
                  </a:solidFill>
                  <a:latin typeface="Gill Sans" charset="0"/>
                  <a:ea typeface="ヒラギノ角ゴ ProN W3" charset="-128"/>
                  <a:sym typeface="Gill Sans" charset="0"/>
                </a:defRPr>
              </a:lvl9pPr>
            </a:lstStyle>
            <a:p>
              <a:pPr eaLnBrk="1" hangingPunct="1"/>
              <a:r>
                <a:rPr lang="en-US" altLang="en-US" sz="1400" b="1" dirty="0">
                  <a:solidFill>
                    <a:schemeClr val="tx1"/>
                  </a:solidFill>
                  <a:latin typeface="Calibri" pitchFamily="34" charset="0"/>
                </a:rPr>
                <a:t>Austin</a:t>
              </a:r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2690822" y="2112657"/>
            <a:ext cx="277465" cy="31566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 rot="321079">
            <a:off x="1037137" y="367214"/>
            <a:ext cx="4725825" cy="1751320"/>
            <a:chOff x="1988430" y="1310241"/>
            <a:chExt cx="2907497" cy="1219432"/>
          </a:xfrm>
          <a:solidFill>
            <a:srgbClr val="085590"/>
          </a:solidFill>
        </p:grpSpPr>
        <p:sp>
          <p:nvSpPr>
            <p:cNvPr id="26" name="Rounded Rectangular Callout 25"/>
            <p:cNvSpPr/>
            <p:nvPr/>
          </p:nvSpPr>
          <p:spPr>
            <a:xfrm rot="21284619">
              <a:off x="1988430" y="1310241"/>
              <a:ext cx="2860114" cy="1219432"/>
            </a:xfrm>
            <a:custGeom>
              <a:avLst/>
              <a:gdLst>
                <a:gd name="connsiteX0" fmla="*/ 0 w 2054402"/>
                <a:gd name="connsiteY0" fmla="*/ 98979 h 593860"/>
                <a:gd name="connsiteX1" fmla="*/ 98979 w 2054402"/>
                <a:gd name="connsiteY1" fmla="*/ 0 h 593860"/>
                <a:gd name="connsiteX2" fmla="*/ 1198401 w 2054402"/>
                <a:gd name="connsiteY2" fmla="*/ 0 h 593860"/>
                <a:gd name="connsiteX3" fmla="*/ 1198401 w 2054402"/>
                <a:gd name="connsiteY3" fmla="*/ 0 h 593860"/>
                <a:gd name="connsiteX4" fmla="*/ 1712002 w 2054402"/>
                <a:gd name="connsiteY4" fmla="*/ 0 h 593860"/>
                <a:gd name="connsiteX5" fmla="*/ 1955423 w 2054402"/>
                <a:gd name="connsiteY5" fmla="*/ 0 h 593860"/>
                <a:gd name="connsiteX6" fmla="*/ 2054402 w 2054402"/>
                <a:gd name="connsiteY6" fmla="*/ 98979 h 593860"/>
                <a:gd name="connsiteX7" fmla="*/ 2054402 w 2054402"/>
                <a:gd name="connsiteY7" fmla="*/ 346418 h 593860"/>
                <a:gd name="connsiteX8" fmla="*/ 2054402 w 2054402"/>
                <a:gd name="connsiteY8" fmla="*/ 346418 h 593860"/>
                <a:gd name="connsiteX9" fmla="*/ 2054402 w 2054402"/>
                <a:gd name="connsiteY9" fmla="*/ 494883 h 593860"/>
                <a:gd name="connsiteX10" fmla="*/ 2054402 w 2054402"/>
                <a:gd name="connsiteY10" fmla="*/ 494881 h 593860"/>
                <a:gd name="connsiteX11" fmla="*/ 1955423 w 2054402"/>
                <a:gd name="connsiteY11" fmla="*/ 593860 h 593860"/>
                <a:gd name="connsiteX12" fmla="*/ 1712002 w 2054402"/>
                <a:gd name="connsiteY12" fmla="*/ 593860 h 593860"/>
                <a:gd name="connsiteX13" fmla="*/ 1196895 w 2054402"/>
                <a:gd name="connsiteY13" fmla="*/ 1030549 h 593860"/>
                <a:gd name="connsiteX14" fmla="*/ 1198401 w 2054402"/>
                <a:gd name="connsiteY14" fmla="*/ 593860 h 593860"/>
                <a:gd name="connsiteX15" fmla="*/ 98979 w 2054402"/>
                <a:gd name="connsiteY15" fmla="*/ 593860 h 593860"/>
                <a:gd name="connsiteX16" fmla="*/ 0 w 2054402"/>
                <a:gd name="connsiteY16" fmla="*/ 494881 h 593860"/>
                <a:gd name="connsiteX17" fmla="*/ 0 w 2054402"/>
                <a:gd name="connsiteY17" fmla="*/ 494883 h 593860"/>
                <a:gd name="connsiteX18" fmla="*/ 0 w 2054402"/>
                <a:gd name="connsiteY18" fmla="*/ 346418 h 593860"/>
                <a:gd name="connsiteX19" fmla="*/ 0 w 2054402"/>
                <a:gd name="connsiteY19" fmla="*/ 346418 h 593860"/>
                <a:gd name="connsiteX20" fmla="*/ 0 w 2054402"/>
                <a:gd name="connsiteY20" fmla="*/ 98979 h 593860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608635 w 2054402"/>
                <a:gd name="connsiteY12" fmla="*/ 593855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2"/>
                <a:gd name="connsiteY0" fmla="*/ 98979 h 1030549"/>
                <a:gd name="connsiteX1" fmla="*/ 98979 w 2054402"/>
                <a:gd name="connsiteY1" fmla="*/ 0 h 1030549"/>
                <a:gd name="connsiteX2" fmla="*/ 1198401 w 2054402"/>
                <a:gd name="connsiteY2" fmla="*/ 0 h 1030549"/>
                <a:gd name="connsiteX3" fmla="*/ 1198401 w 2054402"/>
                <a:gd name="connsiteY3" fmla="*/ 0 h 1030549"/>
                <a:gd name="connsiteX4" fmla="*/ 1712002 w 2054402"/>
                <a:gd name="connsiteY4" fmla="*/ 0 h 1030549"/>
                <a:gd name="connsiteX5" fmla="*/ 1955423 w 2054402"/>
                <a:gd name="connsiteY5" fmla="*/ 0 h 1030549"/>
                <a:gd name="connsiteX6" fmla="*/ 2054402 w 2054402"/>
                <a:gd name="connsiteY6" fmla="*/ 98979 h 1030549"/>
                <a:gd name="connsiteX7" fmla="*/ 2054402 w 2054402"/>
                <a:gd name="connsiteY7" fmla="*/ 346418 h 1030549"/>
                <a:gd name="connsiteX8" fmla="*/ 2054402 w 2054402"/>
                <a:gd name="connsiteY8" fmla="*/ 346418 h 1030549"/>
                <a:gd name="connsiteX9" fmla="*/ 2054402 w 2054402"/>
                <a:gd name="connsiteY9" fmla="*/ 494883 h 1030549"/>
                <a:gd name="connsiteX10" fmla="*/ 2054402 w 2054402"/>
                <a:gd name="connsiteY10" fmla="*/ 494881 h 1030549"/>
                <a:gd name="connsiteX11" fmla="*/ 1955423 w 2054402"/>
                <a:gd name="connsiteY11" fmla="*/ 593860 h 1030549"/>
                <a:gd name="connsiteX12" fmla="*/ 1529123 w 2054402"/>
                <a:gd name="connsiteY12" fmla="*/ 577948 h 1030549"/>
                <a:gd name="connsiteX13" fmla="*/ 1196895 w 2054402"/>
                <a:gd name="connsiteY13" fmla="*/ 1030549 h 1030549"/>
                <a:gd name="connsiteX14" fmla="*/ 1198401 w 2054402"/>
                <a:gd name="connsiteY14" fmla="*/ 593860 h 1030549"/>
                <a:gd name="connsiteX15" fmla="*/ 98979 w 2054402"/>
                <a:gd name="connsiteY15" fmla="*/ 593860 h 1030549"/>
                <a:gd name="connsiteX16" fmla="*/ 0 w 2054402"/>
                <a:gd name="connsiteY16" fmla="*/ 494881 h 1030549"/>
                <a:gd name="connsiteX17" fmla="*/ 0 w 2054402"/>
                <a:gd name="connsiteY17" fmla="*/ 494883 h 1030549"/>
                <a:gd name="connsiteX18" fmla="*/ 0 w 2054402"/>
                <a:gd name="connsiteY18" fmla="*/ 346418 h 1030549"/>
                <a:gd name="connsiteX19" fmla="*/ 0 w 2054402"/>
                <a:gd name="connsiteY19" fmla="*/ 346418 h 1030549"/>
                <a:gd name="connsiteX20" fmla="*/ 0 w 2054402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54402 w 2054404"/>
                <a:gd name="connsiteY10" fmla="*/ 494881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55423 w 2054404"/>
                <a:gd name="connsiteY11" fmla="*/ 593860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94883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7920 w 2054404"/>
                <a:gd name="connsiteY10" fmla="*/ 460157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71654"/>
                <a:gd name="connsiteY0" fmla="*/ 98979 h 1030549"/>
                <a:gd name="connsiteX1" fmla="*/ 98979 w 2071654"/>
                <a:gd name="connsiteY1" fmla="*/ 0 h 1030549"/>
                <a:gd name="connsiteX2" fmla="*/ 1198401 w 2071654"/>
                <a:gd name="connsiteY2" fmla="*/ 0 h 1030549"/>
                <a:gd name="connsiteX3" fmla="*/ 1198401 w 2071654"/>
                <a:gd name="connsiteY3" fmla="*/ 0 h 1030549"/>
                <a:gd name="connsiteX4" fmla="*/ 1712002 w 2071654"/>
                <a:gd name="connsiteY4" fmla="*/ 0 h 1030549"/>
                <a:gd name="connsiteX5" fmla="*/ 1955423 w 2071654"/>
                <a:gd name="connsiteY5" fmla="*/ 0 h 1030549"/>
                <a:gd name="connsiteX6" fmla="*/ 2054402 w 2071654"/>
                <a:gd name="connsiteY6" fmla="*/ 98979 h 1030549"/>
                <a:gd name="connsiteX7" fmla="*/ 2054402 w 2071654"/>
                <a:gd name="connsiteY7" fmla="*/ 346418 h 1030549"/>
                <a:gd name="connsiteX8" fmla="*/ 2054404 w 2071654"/>
                <a:gd name="connsiteY8" fmla="*/ 305907 h 1030549"/>
                <a:gd name="connsiteX9" fmla="*/ 2054402 w 2071654"/>
                <a:gd name="connsiteY9" fmla="*/ 459578 h 1030549"/>
                <a:gd name="connsiteX10" fmla="*/ 2071654 w 2071654"/>
                <a:gd name="connsiteY10" fmla="*/ 463688 h 1030549"/>
                <a:gd name="connsiteX11" fmla="*/ 1968394 w 2071654"/>
                <a:gd name="connsiteY11" fmla="*/ 564925 h 1030549"/>
                <a:gd name="connsiteX12" fmla="*/ 1529123 w 2071654"/>
                <a:gd name="connsiteY12" fmla="*/ 577948 h 1030549"/>
                <a:gd name="connsiteX13" fmla="*/ 1196895 w 2071654"/>
                <a:gd name="connsiteY13" fmla="*/ 1030549 h 1030549"/>
                <a:gd name="connsiteX14" fmla="*/ 1198401 w 2071654"/>
                <a:gd name="connsiteY14" fmla="*/ 593860 h 1030549"/>
                <a:gd name="connsiteX15" fmla="*/ 98979 w 2071654"/>
                <a:gd name="connsiteY15" fmla="*/ 593860 h 1030549"/>
                <a:gd name="connsiteX16" fmla="*/ 0 w 2071654"/>
                <a:gd name="connsiteY16" fmla="*/ 494881 h 1030549"/>
                <a:gd name="connsiteX17" fmla="*/ 0 w 2071654"/>
                <a:gd name="connsiteY17" fmla="*/ 494883 h 1030549"/>
                <a:gd name="connsiteX18" fmla="*/ 0 w 2071654"/>
                <a:gd name="connsiteY18" fmla="*/ 346418 h 1030549"/>
                <a:gd name="connsiteX19" fmla="*/ 0 w 2071654"/>
                <a:gd name="connsiteY19" fmla="*/ 346418 h 1030549"/>
                <a:gd name="connsiteX20" fmla="*/ 0 w 207165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59578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2043964 w 2054404"/>
                <a:gd name="connsiteY10" fmla="*/ 509582 h 1030549"/>
                <a:gd name="connsiteX11" fmla="*/ 1968394 w 2054404"/>
                <a:gd name="connsiteY11" fmla="*/ 564925 h 1030549"/>
                <a:gd name="connsiteX12" fmla="*/ 1529123 w 2054404"/>
                <a:gd name="connsiteY12" fmla="*/ 577948 h 1030549"/>
                <a:gd name="connsiteX13" fmla="*/ 1196895 w 2054404"/>
                <a:gd name="connsiteY13" fmla="*/ 1030549 h 1030549"/>
                <a:gd name="connsiteX14" fmla="*/ 1198401 w 2054404"/>
                <a:gd name="connsiteY14" fmla="*/ 593860 h 1030549"/>
                <a:gd name="connsiteX15" fmla="*/ 98979 w 2054404"/>
                <a:gd name="connsiteY15" fmla="*/ 593860 h 1030549"/>
                <a:gd name="connsiteX16" fmla="*/ 0 w 2054404"/>
                <a:gd name="connsiteY16" fmla="*/ 494881 h 1030549"/>
                <a:gd name="connsiteX17" fmla="*/ 0 w 2054404"/>
                <a:gd name="connsiteY17" fmla="*/ 494883 h 1030549"/>
                <a:gd name="connsiteX18" fmla="*/ 0 w 2054404"/>
                <a:gd name="connsiteY18" fmla="*/ 346418 h 1030549"/>
                <a:gd name="connsiteX19" fmla="*/ 0 w 2054404"/>
                <a:gd name="connsiteY19" fmla="*/ 346418 h 1030549"/>
                <a:gd name="connsiteX20" fmla="*/ 0 w 2054404"/>
                <a:gd name="connsiteY20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2 w 2054404"/>
                <a:gd name="connsiteY7" fmla="*/ 346418 h 1030549"/>
                <a:gd name="connsiteX8" fmla="*/ 2054404 w 2054404"/>
                <a:gd name="connsiteY8" fmla="*/ 305907 h 1030549"/>
                <a:gd name="connsiteX9" fmla="*/ 2054402 w 2054404"/>
                <a:gd name="connsiteY9" fmla="*/ 441925 h 1030549"/>
                <a:gd name="connsiteX10" fmla="*/ 1968394 w 2054404"/>
                <a:gd name="connsiteY10" fmla="*/ 564925 h 1030549"/>
                <a:gd name="connsiteX11" fmla="*/ 1529123 w 2054404"/>
                <a:gd name="connsiteY11" fmla="*/ 577948 h 1030549"/>
                <a:gd name="connsiteX12" fmla="*/ 1196895 w 2054404"/>
                <a:gd name="connsiteY12" fmla="*/ 1030549 h 1030549"/>
                <a:gd name="connsiteX13" fmla="*/ 1198401 w 2054404"/>
                <a:gd name="connsiteY13" fmla="*/ 593860 h 1030549"/>
                <a:gd name="connsiteX14" fmla="*/ 98979 w 2054404"/>
                <a:gd name="connsiteY14" fmla="*/ 593860 h 1030549"/>
                <a:gd name="connsiteX15" fmla="*/ 0 w 2054404"/>
                <a:gd name="connsiteY15" fmla="*/ 494881 h 1030549"/>
                <a:gd name="connsiteX16" fmla="*/ 0 w 2054404"/>
                <a:gd name="connsiteY16" fmla="*/ 494883 h 1030549"/>
                <a:gd name="connsiteX17" fmla="*/ 0 w 2054404"/>
                <a:gd name="connsiteY17" fmla="*/ 346418 h 1030549"/>
                <a:gd name="connsiteX18" fmla="*/ 0 w 2054404"/>
                <a:gd name="connsiteY18" fmla="*/ 346418 h 1030549"/>
                <a:gd name="connsiteX19" fmla="*/ 0 w 2054404"/>
                <a:gd name="connsiteY19" fmla="*/ 98979 h 1030549"/>
                <a:gd name="connsiteX0" fmla="*/ 0 w 2054404"/>
                <a:gd name="connsiteY0" fmla="*/ 98979 h 1030549"/>
                <a:gd name="connsiteX1" fmla="*/ 98979 w 2054404"/>
                <a:gd name="connsiteY1" fmla="*/ 0 h 1030549"/>
                <a:gd name="connsiteX2" fmla="*/ 1198401 w 2054404"/>
                <a:gd name="connsiteY2" fmla="*/ 0 h 1030549"/>
                <a:gd name="connsiteX3" fmla="*/ 1198401 w 2054404"/>
                <a:gd name="connsiteY3" fmla="*/ 0 h 1030549"/>
                <a:gd name="connsiteX4" fmla="*/ 1712002 w 2054404"/>
                <a:gd name="connsiteY4" fmla="*/ 0 h 1030549"/>
                <a:gd name="connsiteX5" fmla="*/ 1955423 w 2054404"/>
                <a:gd name="connsiteY5" fmla="*/ 0 h 1030549"/>
                <a:gd name="connsiteX6" fmla="*/ 2054402 w 2054404"/>
                <a:gd name="connsiteY6" fmla="*/ 98979 h 1030549"/>
                <a:gd name="connsiteX7" fmla="*/ 2054404 w 2054404"/>
                <a:gd name="connsiteY7" fmla="*/ 305907 h 1030549"/>
                <a:gd name="connsiteX8" fmla="*/ 2054402 w 2054404"/>
                <a:gd name="connsiteY8" fmla="*/ 441925 h 1030549"/>
                <a:gd name="connsiteX9" fmla="*/ 1968394 w 2054404"/>
                <a:gd name="connsiteY9" fmla="*/ 564925 h 1030549"/>
                <a:gd name="connsiteX10" fmla="*/ 1529123 w 2054404"/>
                <a:gd name="connsiteY10" fmla="*/ 577948 h 1030549"/>
                <a:gd name="connsiteX11" fmla="*/ 1196895 w 2054404"/>
                <a:gd name="connsiteY11" fmla="*/ 1030549 h 1030549"/>
                <a:gd name="connsiteX12" fmla="*/ 1198401 w 2054404"/>
                <a:gd name="connsiteY12" fmla="*/ 593860 h 1030549"/>
                <a:gd name="connsiteX13" fmla="*/ 98979 w 2054404"/>
                <a:gd name="connsiteY13" fmla="*/ 593860 h 1030549"/>
                <a:gd name="connsiteX14" fmla="*/ 0 w 2054404"/>
                <a:gd name="connsiteY14" fmla="*/ 494881 h 1030549"/>
                <a:gd name="connsiteX15" fmla="*/ 0 w 2054404"/>
                <a:gd name="connsiteY15" fmla="*/ 494883 h 1030549"/>
                <a:gd name="connsiteX16" fmla="*/ 0 w 2054404"/>
                <a:gd name="connsiteY16" fmla="*/ 346418 h 1030549"/>
                <a:gd name="connsiteX17" fmla="*/ 0 w 2054404"/>
                <a:gd name="connsiteY17" fmla="*/ 346418 h 1030549"/>
                <a:gd name="connsiteX18" fmla="*/ 0 w 2054404"/>
                <a:gd name="connsiteY18" fmla="*/ 98979 h 1030549"/>
                <a:gd name="connsiteX0" fmla="*/ 0 w 2054598"/>
                <a:gd name="connsiteY0" fmla="*/ 98979 h 1030549"/>
                <a:gd name="connsiteX1" fmla="*/ 98979 w 2054598"/>
                <a:gd name="connsiteY1" fmla="*/ 0 h 1030549"/>
                <a:gd name="connsiteX2" fmla="*/ 1198401 w 2054598"/>
                <a:gd name="connsiteY2" fmla="*/ 0 h 1030549"/>
                <a:gd name="connsiteX3" fmla="*/ 1198401 w 2054598"/>
                <a:gd name="connsiteY3" fmla="*/ 0 h 1030549"/>
                <a:gd name="connsiteX4" fmla="*/ 1712002 w 2054598"/>
                <a:gd name="connsiteY4" fmla="*/ 0 h 1030549"/>
                <a:gd name="connsiteX5" fmla="*/ 1955423 w 2054598"/>
                <a:gd name="connsiteY5" fmla="*/ 0 h 1030549"/>
                <a:gd name="connsiteX6" fmla="*/ 2054402 w 2054598"/>
                <a:gd name="connsiteY6" fmla="*/ 98979 h 1030549"/>
                <a:gd name="connsiteX7" fmla="*/ 2054404 w 2054598"/>
                <a:gd name="connsiteY7" fmla="*/ 305907 h 1030549"/>
                <a:gd name="connsiteX8" fmla="*/ 2054402 w 2054598"/>
                <a:gd name="connsiteY8" fmla="*/ 441925 h 1030549"/>
                <a:gd name="connsiteX9" fmla="*/ 1968394 w 2054598"/>
                <a:gd name="connsiteY9" fmla="*/ 564925 h 1030549"/>
                <a:gd name="connsiteX10" fmla="*/ 1529123 w 2054598"/>
                <a:gd name="connsiteY10" fmla="*/ 577948 h 1030549"/>
                <a:gd name="connsiteX11" fmla="*/ 1196895 w 2054598"/>
                <a:gd name="connsiteY11" fmla="*/ 1030549 h 1030549"/>
                <a:gd name="connsiteX12" fmla="*/ 1198401 w 2054598"/>
                <a:gd name="connsiteY12" fmla="*/ 593860 h 1030549"/>
                <a:gd name="connsiteX13" fmla="*/ 98979 w 2054598"/>
                <a:gd name="connsiteY13" fmla="*/ 593860 h 1030549"/>
                <a:gd name="connsiteX14" fmla="*/ 0 w 2054598"/>
                <a:gd name="connsiteY14" fmla="*/ 494881 h 1030549"/>
                <a:gd name="connsiteX15" fmla="*/ 0 w 2054598"/>
                <a:gd name="connsiteY15" fmla="*/ 494883 h 1030549"/>
                <a:gd name="connsiteX16" fmla="*/ 0 w 2054598"/>
                <a:gd name="connsiteY16" fmla="*/ 346418 h 1030549"/>
                <a:gd name="connsiteX17" fmla="*/ 0 w 2054598"/>
                <a:gd name="connsiteY17" fmla="*/ 346418 h 1030549"/>
                <a:gd name="connsiteX18" fmla="*/ 0 w 2054598"/>
                <a:gd name="connsiteY18" fmla="*/ 98979 h 1030549"/>
                <a:gd name="connsiteX0" fmla="*/ 0 w 2054598"/>
                <a:gd name="connsiteY0" fmla="*/ 98979 h 1059843"/>
                <a:gd name="connsiteX1" fmla="*/ 98979 w 2054598"/>
                <a:gd name="connsiteY1" fmla="*/ 0 h 1059843"/>
                <a:gd name="connsiteX2" fmla="*/ 1198401 w 2054598"/>
                <a:gd name="connsiteY2" fmla="*/ 0 h 1059843"/>
                <a:gd name="connsiteX3" fmla="*/ 1198401 w 2054598"/>
                <a:gd name="connsiteY3" fmla="*/ 0 h 1059843"/>
                <a:gd name="connsiteX4" fmla="*/ 1712002 w 2054598"/>
                <a:gd name="connsiteY4" fmla="*/ 0 h 1059843"/>
                <a:gd name="connsiteX5" fmla="*/ 1955423 w 2054598"/>
                <a:gd name="connsiteY5" fmla="*/ 0 h 1059843"/>
                <a:gd name="connsiteX6" fmla="*/ 2054402 w 2054598"/>
                <a:gd name="connsiteY6" fmla="*/ 98979 h 1059843"/>
                <a:gd name="connsiteX7" fmla="*/ 2054404 w 2054598"/>
                <a:gd name="connsiteY7" fmla="*/ 305907 h 1059843"/>
                <a:gd name="connsiteX8" fmla="*/ 2054402 w 2054598"/>
                <a:gd name="connsiteY8" fmla="*/ 441925 h 1059843"/>
                <a:gd name="connsiteX9" fmla="*/ 1968394 w 2054598"/>
                <a:gd name="connsiteY9" fmla="*/ 564925 h 1059843"/>
                <a:gd name="connsiteX10" fmla="*/ 1529123 w 2054598"/>
                <a:gd name="connsiteY10" fmla="*/ 577948 h 1059843"/>
                <a:gd name="connsiteX11" fmla="*/ 1427753 w 2054598"/>
                <a:gd name="connsiteY11" fmla="*/ 1059843 h 1059843"/>
                <a:gd name="connsiteX12" fmla="*/ 1198401 w 2054598"/>
                <a:gd name="connsiteY12" fmla="*/ 593860 h 1059843"/>
                <a:gd name="connsiteX13" fmla="*/ 98979 w 2054598"/>
                <a:gd name="connsiteY13" fmla="*/ 593860 h 1059843"/>
                <a:gd name="connsiteX14" fmla="*/ 0 w 2054598"/>
                <a:gd name="connsiteY14" fmla="*/ 494881 h 1059843"/>
                <a:gd name="connsiteX15" fmla="*/ 0 w 2054598"/>
                <a:gd name="connsiteY15" fmla="*/ 494883 h 1059843"/>
                <a:gd name="connsiteX16" fmla="*/ 0 w 2054598"/>
                <a:gd name="connsiteY16" fmla="*/ 346418 h 1059843"/>
                <a:gd name="connsiteX17" fmla="*/ 0 w 2054598"/>
                <a:gd name="connsiteY17" fmla="*/ 346418 h 1059843"/>
                <a:gd name="connsiteX18" fmla="*/ 0 w 2054598"/>
                <a:gd name="connsiteY18" fmla="*/ 98979 h 1059843"/>
                <a:gd name="connsiteX0" fmla="*/ 0 w 2054598"/>
                <a:gd name="connsiteY0" fmla="*/ 98979 h 1094007"/>
                <a:gd name="connsiteX1" fmla="*/ 98979 w 2054598"/>
                <a:gd name="connsiteY1" fmla="*/ 0 h 1094007"/>
                <a:gd name="connsiteX2" fmla="*/ 1198401 w 2054598"/>
                <a:gd name="connsiteY2" fmla="*/ 0 h 1094007"/>
                <a:gd name="connsiteX3" fmla="*/ 1198401 w 2054598"/>
                <a:gd name="connsiteY3" fmla="*/ 0 h 1094007"/>
                <a:gd name="connsiteX4" fmla="*/ 1712002 w 2054598"/>
                <a:gd name="connsiteY4" fmla="*/ 0 h 1094007"/>
                <a:gd name="connsiteX5" fmla="*/ 1955423 w 2054598"/>
                <a:gd name="connsiteY5" fmla="*/ 0 h 1094007"/>
                <a:gd name="connsiteX6" fmla="*/ 2054402 w 2054598"/>
                <a:gd name="connsiteY6" fmla="*/ 98979 h 1094007"/>
                <a:gd name="connsiteX7" fmla="*/ 2054404 w 2054598"/>
                <a:gd name="connsiteY7" fmla="*/ 305907 h 1094007"/>
                <a:gd name="connsiteX8" fmla="*/ 2054402 w 2054598"/>
                <a:gd name="connsiteY8" fmla="*/ 441925 h 1094007"/>
                <a:gd name="connsiteX9" fmla="*/ 1968394 w 2054598"/>
                <a:gd name="connsiteY9" fmla="*/ 564925 h 1094007"/>
                <a:gd name="connsiteX10" fmla="*/ 1529123 w 2054598"/>
                <a:gd name="connsiteY10" fmla="*/ 577948 h 1094007"/>
                <a:gd name="connsiteX11" fmla="*/ 1427751 w 2054598"/>
                <a:gd name="connsiteY11" fmla="*/ 1094007 h 1094007"/>
                <a:gd name="connsiteX12" fmla="*/ 1198401 w 2054598"/>
                <a:gd name="connsiteY12" fmla="*/ 593860 h 1094007"/>
                <a:gd name="connsiteX13" fmla="*/ 98979 w 2054598"/>
                <a:gd name="connsiteY13" fmla="*/ 593860 h 1094007"/>
                <a:gd name="connsiteX14" fmla="*/ 0 w 2054598"/>
                <a:gd name="connsiteY14" fmla="*/ 494881 h 1094007"/>
                <a:gd name="connsiteX15" fmla="*/ 0 w 2054598"/>
                <a:gd name="connsiteY15" fmla="*/ 494883 h 1094007"/>
                <a:gd name="connsiteX16" fmla="*/ 0 w 2054598"/>
                <a:gd name="connsiteY16" fmla="*/ 346418 h 1094007"/>
                <a:gd name="connsiteX17" fmla="*/ 0 w 2054598"/>
                <a:gd name="connsiteY17" fmla="*/ 346418 h 1094007"/>
                <a:gd name="connsiteX18" fmla="*/ 0 w 2054598"/>
                <a:gd name="connsiteY18" fmla="*/ 98979 h 109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54598" h="1094007">
                  <a:moveTo>
                    <a:pt x="0" y="98979"/>
                  </a:moveTo>
                  <a:cubicBezTo>
                    <a:pt x="0" y="44314"/>
                    <a:pt x="44314" y="0"/>
                    <a:pt x="98979" y="0"/>
                  </a:cubicBezTo>
                  <a:lnTo>
                    <a:pt x="1198401" y="0"/>
                  </a:lnTo>
                  <a:lnTo>
                    <a:pt x="1198401" y="0"/>
                  </a:lnTo>
                  <a:lnTo>
                    <a:pt x="1712002" y="0"/>
                  </a:lnTo>
                  <a:lnTo>
                    <a:pt x="1955423" y="0"/>
                  </a:lnTo>
                  <a:cubicBezTo>
                    <a:pt x="2010088" y="0"/>
                    <a:pt x="2054402" y="44314"/>
                    <a:pt x="2054402" y="98979"/>
                  </a:cubicBezTo>
                  <a:cubicBezTo>
                    <a:pt x="2054403" y="167955"/>
                    <a:pt x="2054403" y="236931"/>
                    <a:pt x="2054404" y="305907"/>
                  </a:cubicBezTo>
                  <a:cubicBezTo>
                    <a:pt x="2054403" y="368899"/>
                    <a:pt x="2054403" y="378933"/>
                    <a:pt x="2054402" y="441925"/>
                  </a:cubicBezTo>
                  <a:cubicBezTo>
                    <a:pt x="2048957" y="493029"/>
                    <a:pt x="2080386" y="546223"/>
                    <a:pt x="1968394" y="564925"/>
                  </a:cubicBezTo>
                  <a:lnTo>
                    <a:pt x="1529123" y="577948"/>
                  </a:lnTo>
                  <a:lnTo>
                    <a:pt x="1427751" y="1094007"/>
                  </a:lnTo>
                  <a:lnTo>
                    <a:pt x="1198401" y="593860"/>
                  </a:lnTo>
                  <a:lnTo>
                    <a:pt x="98979" y="593860"/>
                  </a:lnTo>
                  <a:cubicBezTo>
                    <a:pt x="44314" y="593860"/>
                    <a:pt x="0" y="549546"/>
                    <a:pt x="0" y="494881"/>
                  </a:cubicBezTo>
                  <a:lnTo>
                    <a:pt x="0" y="494883"/>
                  </a:lnTo>
                  <a:lnTo>
                    <a:pt x="0" y="346418"/>
                  </a:lnTo>
                  <a:lnTo>
                    <a:pt x="0" y="346418"/>
                  </a:lnTo>
                  <a:lnTo>
                    <a:pt x="0" y="98979"/>
                  </a:lnTo>
                  <a:close/>
                </a:path>
              </a:pathLst>
            </a:custGeom>
            <a:solidFill>
              <a:srgbClr val="FEC30E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274645">
              <a:off x="2454111" y="1433123"/>
              <a:ext cx="2441816" cy="36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Communication/Respect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 rot="160175">
              <a:off x="2076893" y="1571053"/>
              <a:ext cx="357532" cy="381598"/>
              <a:chOff x="-661525" y="4487377"/>
              <a:chExt cx="290133" cy="309662"/>
            </a:xfrm>
            <a:grpFill/>
          </p:grpSpPr>
          <p:sp>
            <p:nvSpPr>
              <p:cNvPr id="136" name="Rectangle 135"/>
              <p:cNvSpPr/>
              <p:nvPr/>
            </p:nvSpPr>
            <p:spPr>
              <a:xfrm rot="21124608">
                <a:off x="-661525" y="4487377"/>
                <a:ext cx="290133" cy="2884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24608">
                <a:off x="-647523" y="4500625"/>
                <a:ext cx="260541" cy="29641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71" name="Picture 7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79">
            <a:off x="5617645" y="289690"/>
            <a:ext cx="2113503" cy="6417963"/>
          </a:xfrm>
          <a:prstGeom prst="rect">
            <a:avLst/>
          </a:prstGeom>
        </p:spPr>
      </p:pic>
      <p:grpSp>
        <p:nvGrpSpPr>
          <p:cNvPr id="78" name="Group 77"/>
          <p:cNvGrpSpPr/>
          <p:nvPr/>
        </p:nvGrpSpPr>
        <p:grpSpPr>
          <a:xfrm flipV="1">
            <a:off x="3433146" y="4137341"/>
            <a:ext cx="4616334" cy="2287529"/>
            <a:chOff x="4090329" y="1916172"/>
            <a:chExt cx="4348968" cy="2163281"/>
          </a:xfrm>
        </p:grpSpPr>
        <p:sp>
          <p:nvSpPr>
            <p:cNvPr id="79" name="Rounded Rectangular Callout 27"/>
            <p:cNvSpPr/>
            <p:nvPr/>
          </p:nvSpPr>
          <p:spPr>
            <a:xfrm flipH="1">
              <a:off x="4090329" y="1916172"/>
              <a:ext cx="4208499" cy="2163281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00253"/>
                <a:gd name="connsiteX1" fmla="*/ 134811 w 2927820"/>
                <a:gd name="connsiteY1" fmla="*/ 0 h 1300253"/>
                <a:gd name="connsiteX2" fmla="*/ 487970 w 2927820"/>
                <a:gd name="connsiteY2" fmla="*/ 0 h 1300253"/>
                <a:gd name="connsiteX3" fmla="*/ 487970 w 2927820"/>
                <a:gd name="connsiteY3" fmla="*/ 0 h 1300253"/>
                <a:gd name="connsiteX4" fmla="*/ 1219925 w 2927820"/>
                <a:gd name="connsiteY4" fmla="*/ 0 h 1300253"/>
                <a:gd name="connsiteX5" fmla="*/ 2793009 w 2927820"/>
                <a:gd name="connsiteY5" fmla="*/ 0 h 1300253"/>
                <a:gd name="connsiteX6" fmla="*/ 2927820 w 2927820"/>
                <a:gd name="connsiteY6" fmla="*/ 134811 h 1300253"/>
                <a:gd name="connsiteX7" fmla="*/ 2927820 w 2927820"/>
                <a:gd name="connsiteY7" fmla="*/ 471830 h 1300253"/>
                <a:gd name="connsiteX8" fmla="*/ 2927820 w 2927820"/>
                <a:gd name="connsiteY8" fmla="*/ 471830 h 1300253"/>
                <a:gd name="connsiteX9" fmla="*/ 2927820 w 2927820"/>
                <a:gd name="connsiteY9" fmla="*/ 674043 h 1300253"/>
                <a:gd name="connsiteX10" fmla="*/ 2927820 w 2927820"/>
                <a:gd name="connsiteY10" fmla="*/ 674041 h 1300253"/>
                <a:gd name="connsiteX11" fmla="*/ 2793009 w 2927820"/>
                <a:gd name="connsiteY11" fmla="*/ 808852 h 1300253"/>
                <a:gd name="connsiteX12" fmla="*/ 1466693 w 2927820"/>
                <a:gd name="connsiteY12" fmla="*/ 828694 h 1300253"/>
                <a:gd name="connsiteX13" fmla="*/ 926866 w 2927820"/>
                <a:gd name="connsiteY13" fmla="*/ 1300253 h 1300253"/>
                <a:gd name="connsiteX14" fmla="*/ 1017511 w 2927820"/>
                <a:gd name="connsiteY14" fmla="*/ 821772 h 1300253"/>
                <a:gd name="connsiteX15" fmla="*/ 134811 w 2927820"/>
                <a:gd name="connsiteY15" fmla="*/ 808852 h 1300253"/>
                <a:gd name="connsiteX16" fmla="*/ 0 w 2927820"/>
                <a:gd name="connsiteY16" fmla="*/ 674041 h 1300253"/>
                <a:gd name="connsiteX17" fmla="*/ 0 w 2927820"/>
                <a:gd name="connsiteY17" fmla="*/ 674043 h 1300253"/>
                <a:gd name="connsiteX18" fmla="*/ 0 w 2927820"/>
                <a:gd name="connsiteY18" fmla="*/ 471830 h 1300253"/>
                <a:gd name="connsiteX19" fmla="*/ 0 w 2927820"/>
                <a:gd name="connsiteY19" fmla="*/ 471830 h 1300253"/>
                <a:gd name="connsiteX20" fmla="*/ 0 w 2927820"/>
                <a:gd name="connsiteY20" fmla="*/ 134811 h 1300253"/>
                <a:gd name="connsiteX0" fmla="*/ 0 w 2927820"/>
                <a:gd name="connsiteY0" fmla="*/ 134811 h 1038113"/>
                <a:gd name="connsiteX1" fmla="*/ 134811 w 2927820"/>
                <a:gd name="connsiteY1" fmla="*/ 0 h 1038113"/>
                <a:gd name="connsiteX2" fmla="*/ 487970 w 2927820"/>
                <a:gd name="connsiteY2" fmla="*/ 0 h 1038113"/>
                <a:gd name="connsiteX3" fmla="*/ 487970 w 2927820"/>
                <a:gd name="connsiteY3" fmla="*/ 0 h 1038113"/>
                <a:gd name="connsiteX4" fmla="*/ 1219925 w 2927820"/>
                <a:gd name="connsiteY4" fmla="*/ 0 h 1038113"/>
                <a:gd name="connsiteX5" fmla="*/ 2793009 w 2927820"/>
                <a:gd name="connsiteY5" fmla="*/ 0 h 1038113"/>
                <a:gd name="connsiteX6" fmla="*/ 2927820 w 2927820"/>
                <a:gd name="connsiteY6" fmla="*/ 134811 h 1038113"/>
                <a:gd name="connsiteX7" fmla="*/ 2927820 w 2927820"/>
                <a:gd name="connsiteY7" fmla="*/ 471830 h 1038113"/>
                <a:gd name="connsiteX8" fmla="*/ 2927820 w 2927820"/>
                <a:gd name="connsiteY8" fmla="*/ 471830 h 1038113"/>
                <a:gd name="connsiteX9" fmla="*/ 2927820 w 2927820"/>
                <a:gd name="connsiteY9" fmla="*/ 674043 h 1038113"/>
                <a:gd name="connsiteX10" fmla="*/ 2927820 w 2927820"/>
                <a:gd name="connsiteY10" fmla="*/ 674041 h 1038113"/>
                <a:gd name="connsiteX11" fmla="*/ 2793009 w 2927820"/>
                <a:gd name="connsiteY11" fmla="*/ 808852 h 1038113"/>
                <a:gd name="connsiteX12" fmla="*/ 1466693 w 2927820"/>
                <a:gd name="connsiteY12" fmla="*/ 828694 h 1038113"/>
                <a:gd name="connsiteX13" fmla="*/ 1135317 w 2927820"/>
                <a:gd name="connsiteY13" fmla="*/ 1038113 h 1038113"/>
                <a:gd name="connsiteX14" fmla="*/ 1017511 w 2927820"/>
                <a:gd name="connsiteY14" fmla="*/ 821772 h 1038113"/>
                <a:gd name="connsiteX15" fmla="*/ 134811 w 2927820"/>
                <a:gd name="connsiteY15" fmla="*/ 808852 h 1038113"/>
                <a:gd name="connsiteX16" fmla="*/ 0 w 2927820"/>
                <a:gd name="connsiteY16" fmla="*/ 674041 h 1038113"/>
                <a:gd name="connsiteX17" fmla="*/ 0 w 2927820"/>
                <a:gd name="connsiteY17" fmla="*/ 674043 h 1038113"/>
                <a:gd name="connsiteX18" fmla="*/ 0 w 2927820"/>
                <a:gd name="connsiteY18" fmla="*/ 471830 h 1038113"/>
                <a:gd name="connsiteX19" fmla="*/ 0 w 2927820"/>
                <a:gd name="connsiteY19" fmla="*/ 471830 h 1038113"/>
                <a:gd name="connsiteX20" fmla="*/ 0 w 2927820"/>
                <a:gd name="connsiteY20" fmla="*/ 134811 h 1038113"/>
                <a:gd name="connsiteX0" fmla="*/ 0 w 2927820"/>
                <a:gd name="connsiteY0" fmla="*/ 134811 h 1038113"/>
                <a:gd name="connsiteX1" fmla="*/ 134811 w 2927820"/>
                <a:gd name="connsiteY1" fmla="*/ 0 h 1038113"/>
                <a:gd name="connsiteX2" fmla="*/ 487970 w 2927820"/>
                <a:gd name="connsiteY2" fmla="*/ 0 h 1038113"/>
                <a:gd name="connsiteX3" fmla="*/ 487970 w 2927820"/>
                <a:gd name="connsiteY3" fmla="*/ 0 h 1038113"/>
                <a:gd name="connsiteX4" fmla="*/ 1219925 w 2927820"/>
                <a:gd name="connsiteY4" fmla="*/ 0 h 1038113"/>
                <a:gd name="connsiteX5" fmla="*/ 2793009 w 2927820"/>
                <a:gd name="connsiteY5" fmla="*/ 0 h 1038113"/>
                <a:gd name="connsiteX6" fmla="*/ 2927820 w 2927820"/>
                <a:gd name="connsiteY6" fmla="*/ 134811 h 1038113"/>
                <a:gd name="connsiteX7" fmla="*/ 2927820 w 2927820"/>
                <a:gd name="connsiteY7" fmla="*/ 471830 h 1038113"/>
                <a:gd name="connsiteX8" fmla="*/ 2927820 w 2927820"/>
                <a:gd name="connsiteY8" fmla="*/ 471830 h 1038113"/>
                <a:gd name="connsiteX9" fmla="*/ 2927820 w 2927820"/>
                <a:gd name="connsiteY9" fmla="*/ 674043 h 1038113"/>
                <a:gd name="connsiteX10" fmla="*/ 2927820 w 2927820"/>
                <a:gd name="connsiteY10" fmla="*/ 674041 h 1038113"/>
                <a:gd name="connsiteX11" fmla="*/ 2793009 w 2927820"/>
                <a:gd name="connsiteY11" fmla="*/ 808852 h 1038113"/>
                <a:gd name="connsiteX12" fmla="*/ 2217117 w 2927820"/>
                <a:gd name="connsiteY12" fmla="*/ 807723 h 1038113"/>
                <a:gd name="connsiteX13" fmla="*/ 1135317 w 2927820"/>
                <a:gd name="connsiteY13" fmla="*/ 1038113 h 1038113"/>
                <a:gd name="connsiteX14" fmla="*/ 1017511 w 2927820"/>
                <a:gd name="connsiteY14" fmla="*/ 821772 h 1038113"/>
                <a:gd name="connsiteX15" fmla="*/ 134811 w 2927820"/>
                <a:gd name="connsiteY15" fmla="*/ 808852 h 1038113"/>
                <a:gd name="connsiteX16" fmla="*/ 0 w 2927820"/>
                <a:gd name="connsiteY16" fmla="*/ 674041 h 1038113"/>
                <a:gd name="connsiteX17" fmla="*/ 0 w 2927820"/>
                <a:gd name="connsiteY17" fmla="*/ 674043 h 1038113"/>
                <a:gd name="connsiteX18" fmla="*/ 0 w 2927820"/>
                <a:gd name="connsiteY18" fmla="*/ 471830 h 1038113"/>
                <a:gd name="connsiteX19" fmla="*/ 0 w 2927820"/>
                <a:gd name="connsiteY19" fmla="*/ 471830 h 1038113"/>
                <a:gd name="connsiteX20" fmla="*/ 0 w 2927820"/>
                <a:gd name="connsiteY20" fmla="*/ 134811 h 1038113"/>
                <a:gd name="connsiteX0" fmla="*/ 0 w 2927820"/>
                <a:gd name="connsiteY0" fmla="*/ 134811 h 985685"/>
                <a:gd name="connsiteX1" fmla="*/ 134811 w 2927820"/>
                <a:gd name="connsiteY1" fmla="*/ 0 h 985685"/>
                <a:gd name="connsiteX2" fmla="*/ 487970 w 2927820"/>
                <a:gd name="connsiteY2" fmla="*/ 0 h 985685"/>
                <a:gd name="connsiteX3" fmla="*/ 487970 w 2927820"/>
                <a:gd name="connsiteY3" fmla="*/ 0 h 985685"/>
                <a:gd name="connsiteX4" fmla="*/ 1219925 w 2927820"/>
                <a:gd name="connsiteY4" fmla="*/ 0 h 985685"/>
                <a:gd name="connsiteX5" fmla="*/ 2793009 w 2927820"/>
                <a:gd name="connsiteY5" fmla="*/ 0 h 985685"/>
                <a:gd name="connsiteX6" fmla="*/ 2927820 w 2927820"/>
                <a:gd name="connsiteY6" fmla="*/ 134811 h 985685"/>
                <a:gd name="connsiteX7" fmla="*/ 2927820 w 2927820"/>
                <a:gd name="connsiteY7" fmla="*/ 471830 h 985685"/>
                <a:gd name="connsiteX8" fmla="*/ 2927820 w 2927820"/>
                <a:gd name="connsiteY8" fmla="*/ 471830 h 985685"/>
                <a:gd name="connsiteX9" fmla="*/ 2927820 w 2927820"/>
                <a:gd name="connsiteY9" fmla="*/ 674043 h 985685"/>
                <a:gd name="connsiteX10" fmla="*/ 2927820 w 2927820"/>
                <a:gd name="connsiteY10" fmla="*/ 674041 h 985685"/>
                <a:gd name="connsiteX11" fmla="*/ 2793009 w 2927820"/>
                <a:gd name="connsiteY11" fmla="*/ 808852 h 985685"/>
                <a:gd name="connsiteX12" fmla="*/ 2217117 w 2927820"/>
                <a:gd name="connsiteY12" fmla="*/ 807723 h 985685"/>
                <a:gd name="connsiteX13" fmla="*/ 2047291 w 2927820"/>
                <a:gd name="connsiteY13" fmla="*/ 985685 h 985685"/>
                <a:gd name="connsiteX14" fmla="*/ 1017511 w 2927820"/>
                <a:gd name="connsiteY14" fmla="*/ 821772 h 985685"/>
                <a:gd name="connsiteX15" fmla="*/ 134811 w 2927820"/>
                <a:gd name="connsiteY15" fmla="*/ 808852 h 985685"/>
                <a:gd name="connsiteX16" fmla="*/ 0 w 2927820"/>
                <a:gd name="connsiteY16" fmla="*/ 674041 h 985685"/>
                <a:gd name="connsiteX17" fmla="*/ 0 w 2927820"/>
                <a:gd name="connsiteY17" fmla="*/ 674043 h 985685"/>
                <a:gd name="connsiteX18" fmla="*/ 0 w 2927820"/>
                <a:gd name="connsiteY18" fmla="*/ 471830 h 985685"/>
                <a:gd name="connsiteX19" fmla="*/ 0 w 2927820"/>
                <a:gd name="connsiteY19" fmla="*/ 471830 h 985685"/>
                <a:gd name="connsiteX20" fmla="*/ 0 w 2927820"/>
                <a:gd name="connsiteY20" fmla="*/ 134811 h 985685"/>
                <a:gd name="connsiteX0" fmla="*/ 0 w 2927820"/>
                <a:gd name="connsiteY0" fmla="*/ 134811 h 985685"/>
                <a:gd name="connsiteX1" fmla="*/ 134811 w 2927820"/>
                <a:gd name="connsiteY1" fmla="*/ 0 h 985685"/>
                <a:gd name="connsiteX2" fmla="*/ 487970 w 2927820"/>
                <a:gd name="connsiteY2" fmla="*/ 0 h 985685"/>
                <a:gd name="connsiteX3" fmla="*/ 487970 w 2927820"/>
                <a:gd name="connsiteY3" fmla="*/ 0 h 985685"/>
                <a:gd name="connsiteX4" fmla="*/ 1219925 w 2927820"/>
                <a:gd name="connsiteY4" fmla="*/ 0 h 985685"/>
                <a:gd name="connsiteX5" fmla="*/ 2793009 w 2927820"/>
                <a:gd name="connsiteY5" fmla="*/ 0 h 985685"/>
                <a:gd name="connsiteX6" fmla="*/ 2927820 w 2927820"/>
                <a:gd name="connsiteY6" fmla="*/ 134811 h 985685"/>
                <a:gd name="connsiteX7" fmla="*/ 2927820 w 2927820"/>
                <a:gd name="connsiteY7" fmla="*/ 471830 h 985685"/>
                <a:gd name="connsiteX8" fmla="*/ 2927820 w 2927820"/>
                <a:gd name="connsiteY8" fmla="*/ 471830 h 985685"/>
                <a:gd name="connsiteX9" fmla="*/ 2927820 w 2927820"/>
                <a:gd name="connsiteY9" fmla="*/ 674043 h 985685"/>
                <a:gd name="connsiteX10" fmla="*/ 2927820 w 2927820"/>
                <a:gd name="connsiteY10" fmla="*/ 674041 h 985685"/>
                <a:gd name="connsiteX11" fmla="*/ 2793009 w 2927820"/>
                <a:gd name="connsiteY11" fmla="*/ 808852 h 985685"/>
                <a:gd name="connsiteX12" fmla="*/ 2217117 w 2927820"/>
                <a:gd name="connsiteY12" fmla="*/ 807723 h 985685"/>
                <a:gd name="connsiteX13" fmla="*/ 2047291 w 2927820"/>
                <a:gd name="connsiteY13" fmla="*/ 985685 h 985685"/>
                <a:gd name="connsiteX14" fmla="*/ 1564696 w 2927820"/>
                <a:gd name="connsiteY14" fmla="*/ 835753 h 985685"/>
                <a:gd name="connsiteX15" fmla="*/ 134811 w 2927820"/>
                <a:gd name="connsiteY15" fmla="*/ 808852 h 985685"/>
                <a:gd name="connsiteX16" fmla="*/ 0 w 2927820"/>
                <a:gd name="connsiteY16" fmla="*/ 674041 h 985685"/>
                <a:gd name="connsiteX17" fmla="*/ 0 w 2927820"/>
                <a:gd name="connsiteY17" fmla="*/ 674043 h 985685"/>
                <a:gd name="connsiteX18" fmla="*/ 0 w 2927820"/>
                <a:gd name="connsiteY18" fmla="*/ 471830 h 985685"/>
                <a:gd name="connsiteX19" fmla="*/ 0 w 2927820"/>
                <a:gd name="connsiteY19" fmla="*/ 471830 h 985685"/>
                <a:gd name="connsiteX20" fmla="*/ 0 w 2927820"/>
                <a:gd name="connsiteY20" fmla="*/ 134811 h 985685"/>
                <a:gd name="connsiteX0" fmla="*/ 0 w 2927820"/>
                <a:gd name="connsiteY0" fmla="*/ 134811 h 985685"/>
                <a:gd name="connsiteX1" fmla="*/ 134811 w 2927820"/>
                <a:gd name="connsiteY1" fmla="*/ 0 h 985685"/>
                <a:gd name="connsiteX2" fmla="*/ 487970 w 2927820"/>
                <a:gd name="connsiteY2" fmla="*/ 0 h 985685"/>
                <a:gd name="connsiteX3" fmla="*/ 487970 w 2927820"/>
                <a:gd name="connsiteY3" fmla="*/ 0 h 985685"/>
                <a:gd name="connsiteX4" fmla="*/ 1219925 w 2927820"/>
                <a:gd name="connsiteY4" fmla="*/ 0 h 985685"/>
                <a:gd name="connsiteX5" fmla="*/ 2793009 w 2927820"/>
                <a:gd name="connsiteY5" fmla="*/ 0 h 985685"/>
                <a:gd name="connsiteX6" fmla="*/ 2927820 w 2927820"/>
                <a:gd name="connsiteY6" fmla="*/ 134811 h 985685"/>
                <a:gd name="connsiteX7" fmla="*/ 2927820 w 2927820"/>
                <a:gd name="connsiteY7" fmla="*/ 471830 h 985685"/>
                <a:gd name="connsiteX8" fmla="*/ 2927820 w 2927820"/>
                <a:gd name="connsiteY8" fmla="*/ 471830 h 985685"/>
                <a:gd name="connsiteX9" fmla="*/ 2927820 w 2927820"/>
                <a:gd name="connsiteY9" fmla="*/ 674043 h 985685"/>
                <a:gd name="connsiteX10" fmla="*/ 2927820 w 2927820"/>
                <a:gd name="connsiteY10" fmla="*/ 674041 h 985685"/>
                <a:gd name="connsiteX11" fmla="*/ 2793009 w 2927820"/>
                <a:gd name="connsiteY11" fmla="*/ 808852 h 985685"/>
                <a:gd name="connsiteX12" fmla="*/ 2217117 w 2927820"/>
                <a:gd name="connsiteY12" fmla="*/ 807723 h 985685"/>
                <a:gd name="connsiteX13" fmla="*/ 2047291 w 2927820"/>
                <a:gd name="connsiteY13" fmla="*/ 985685 h 985685"/>
                <a:gd name="connsiteX14" fmla="*/ 1559485 w 2927820"/>
                <a:gd name="connsiteY14" fmla="*/ 821772 h 985685"/>
                <a:gd name="connsiteX15" fmla="*/ 134811 w 2927820"/>
                <a:gd name="connsiteY15" fmla="*/ 808852 h 985685"/>
                <a:gd name="connsiteX16" fmla="*/ 0 w 2927820"/>
                <a:gd name="connsiteY16" fmla="*/ 674041 h 985685"/>
                <a:gd name="connsiteX17" fmla="*/ 0 w 2927820"/>
                <a:gd name="connsiteY17" fmla="*/ 674043 h 985685"/>
                <a:gd name="connsiteX18" fmla="*/ 0 w 2927820"/>
                <a:gd name="connsiteY18" fmla="*/ 471830 h 985685"/>
                <a:gd name="connsiteX19" fmla="*/ 0 w 2927820"/>
                <a:gd name="connsiteY19" fmla="*/ 471830 h 985685"/>
                <a:gd name="connsiteX20" fmla="*/ 0 w 2927820"/>
                <a:gd name="connsiteY20" fmla="*/ 134811 h 985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985685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2217117" y="807723"/>
                  </a:lnTo>
                  <a:lnTo>
                    <a:pt x="2047291" y="985685"/>
                  </a:lnTo>
                  <a:lnTo>
                    <a:pt x="1559485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/>
            <p:cNvSpPr txBox="1"/>
            <p:nvPr/>
          </p:nvSpPr>
          <p:spPr>
            <a:xfrm flipH="1" flipV="1">
              <a:off x="4690827" y="1926400"/>
              <a:ext cx="3748470" cy="1746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I know. But we are in middle school and I want to wait until I am older to have sex. Can we continue hanging out without sex? I am so happy with how things are now and really enjoy spending time with you.</a:t>
              </a: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4196608" y="3144650"/>
              <a:ext cx="493102" cy="425808"/>
              <a:chOff x="-41263" y="4443621"/>
              <a:chExt cx="342731" cy="295958"/>
            </a:xfrm>
          </p:grpSpPr>
          <p:sp>
            <p:nvSpPr>
              <p:cNvPr id="82" name="Rectangle 81"/>
              <p:cNvSpPr/>
              <p:nvPr/>
            </p:nvSpPr>
            <p:spPr>
              <a:xfrm flipV="1">
                <a:off x="-41263" y="4443622"/>
                <a:ext cx="342731" cy="2959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3" name="Picture 82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768"/>
              <a:stretch/>
            </p:blipFill>
            <p:spPr>
              <a:xfrm flipV="1">
                <a:off x="18395" y="4443621"/>
                <a:ext cx="233734" cy="295957"/>
              </a:xfrm>
              <a:prstGeom prst="rect">
                <a:avLst/>
              </a:prstGeom>
            </p:spPr>
          </p:pic>
        </p:grpSp>
      </p:grpSp>
      <p:grpSp>
        <p:nvGrpSpPr>
          <p:cNvPr id="14" name="Group 13"/>
          <p:cNvGrpSpPr/>
          <p:nvPr/>
        </p:nvGrpSpPr>
        <p:grpSpPr>
          <a:xfrm>
            <a:off x="1710632" y="3703683"/>
            <a:ext cx="3422479" cy="1130898"/>
            <a:chOff x="4090332" y="3614666"/>
            <a:chExt cx="3224258" cy="1069474"/>
          </a:xfrm>
        </p:grpSpPr>
        <p:sp>
          <p:nvSpPr>
            <p:cNvPr id="65" name="Rounded Rectangular Callout 27"/>
            <p:cNvSpPr/>
            <p:nvPr/>
          </p:nvSpPr>
          <p:spPr>
            <a:xfrm flipH="1">
              <a:off x="4090332" y="3614666"/>
              <a:ext cx="3224258" cy="1069474"/>
            </a:xfrm>
            <a:custGeom>
              <a:avLst/>
              <a:gdLst>
                <a:gd name="connsiteX0" fmla="*/ 0 w 2927820"/>
                <a:gd name="connsiteY0" fmla="*/ 134811 h 808852"/>
                <a:gd name="connsiteX1" fmla="*/ 134811 w 2927820"/>
                <a:gd name="connsiteY1" fmla="*/ 0 h 808852"/>
                <a:gd name="connsiteX2" fmla="*/ 487970 w 2927820"/>
                <a:gd name="connsiteY2" fmla="*/ 0 h 808852"/>
                <a:gd name="connsiteX3" fmla="*/ 487970 w 2927820"/>
                <a:gd name="connsiteY3" fmla="*/ 0 h 808852"/>
                <a:gd name="connsiteX4" fmla="*/ 1219925 w 2927820"/>
                <a:gd name="connsiteY4" fmla="*/ 0 h 808852"/>
                <a:gd name="connsiteX5" fmla="*/ 2793009 w 2927820"/>
                <a:gd name="connsiteY5" fmla="*/ 0 h 808852"/>
                <a:gd name="connsiteX6" fmla="*/ 2927820 w 2927820"/>
                <a:gd name="connsiteY6" fmla="*/ 134811 h 808852"/>
                <a:gd name="connsiteX7" fmla="*/ 2927820 w 2927820"/>
                <a:gd name="connsiteY7" fmla="*/ 471830 h 808852"/>
                <a:gd name="connsiteX8" fmla="*/ 2927820 w 2927820"/>
                <a:gd name="connsiteY8" fmla="*/ 471830 h 808852"/>
                <a:gd name="connsiteX9" fmla="*/ 2927820 w 2927820"/>
                <a:gd name="connsiteY9" fmla="*/ 674043 h 808852"/>
                <a:gd name="connsiteX10" fmla="*/ 2927820 w 2927820"/>
                <a:gd name="connsiteY10" fmla="*/ 674041 h 808852"/>
                <a:gd name="connsiteX11" fmla="*/ 2793009 w 2927820"/>
                <a:gd name="connsiteY11" fmla="*/ 808852 h 808852"/>
                <a:gd name="connsiteX12" fmla="*/ 1219925 w 2927820"/>
                <a:gd name="connsiteY12" fmla="*/ 808852 h 808852"/>
                <a:gd name="connsiteX13" fmla="*/ 305694 w 2927820"/>
                <a:gd name="connsiteY13" fmla="*/ 1842767 h 808852"/>
                <a:gd name="connsiteX14" fmla="*/ 487970 w 2927820"/>
                <a:gd name="connsiteY14" fmla="*/ 808852 h 808852"/>
                <a:gd name="connsiteX15" fmla="*/ 134811 w 2927820"/>
                <a:gd name="connsiteY15" fmla="*/ 808852 h 808852"/>
                <a:gd name="connsiteX16" fmla="*/ 0 w 2927820"/>
                <a:gd name="connsiteY16" fmla="*/ 674041 h 808852"/>
                <a:gd name="connsiteX17" fmla="*/ 0 w 2927820"/>
                <a:gd name="connsiteY17" fmla="*/ 674043 h 808852"/>
                <a:gd name="connsiteX18" fmla="*/ 0 w 2927820"/>
                <a:gd name="connsiteY18" fmla="*/ 471830 h 808852"/>
                <a:gd name="connsiteX19" fmla="*/ 0 w 2927820"/>
                <a:gd name="connsiteY19" fmla="*/ 471830 h 808852"/>
                <a:gd name="connsiteX20" fmla="*/ 0 w 2927820"/>
                <a:gd name="connsiteY20" fmla="*/ 134811 h 808852"/>
                <a:gd name="connsiteX0" fmla="*/ 0 w 2927820"/>
                <a:gd name="connsiteY0" fmla="*/ 134811 h 1842767"/>
                <a:gd name="connsiteX1" fmla="*/ 134811 w 2927820"/>
                <a:gd name="connsiteY1" fmla="*/ 0 h 1842767"/>
                <a:gd name="connsiteX2" fmla="*/ 487970 w 2927820"/>
                <a:gd name="connsiteY2" fmla="*/ 0 h 1842767"/>
                <a:gd name="connsiteX3" fmla="*/ 487970 w 2927820"/>
                <a:gd name="connsiteY3" fmla="*/ 0 h 1842767"/>
                <a:gd name="connsiteX4" fmla="*/ 1219925 w 2927820"/>
                <a:gd name="connsiteY4" fmla="*/ 0 h 1842767"/>
                <a:gd name="connsiteX5" fmla="*/ 2793009 w 2927820"/>
                <a:gd name="connsiteY5" fmla="*/ 0 h 1842767"/>
                <a:gd name="connsiteX6" fmla="*/ 2927820 w 2927820"/>
                <a:gd name="connsiteY6" fmla="*/ 134811 h 1842767"/>
                <a:gd name="connsiteX7" fmla="*/ 2927820 w 2927820"/>
                <a:gd name="connsiteY7" fmla="*/ 471830 h 1842767"/>
                <a:gd name="connsiteX8" fmla="*/ 2927820 w 2927820"/>
                <a:gd name="connsiteY8" fmla="*/ 471830 h 1842767"/>
                <a:gd name="connsiteX9" fmla="*/ 2927820 w 2927820"/>
                <a:gd name="connsiteY9" fmla="*/ 674043 h 1842767"/>
                <a:gd name="connsiteX10" fmla="*/ 2927820 w 2927820"/>
                <a:gd name="connsiteY10" fmla="*/ 674041 h 1842767"/>
                <a:gd name="connsiteX11" fmla="*/ 2793009 w 2927820"/>
                <a:gd name="connsiteY11" fmla="*/ 808852 h 1842767"/>
                <a:gd name="connsiteX12" fmla="*/ 969684 w 2927820"/>
                <a:gd name="connsiteY12" fmla="*/ 863092 h 1842767"/>
                <a:gd name="connsiteX13" fmla="*/ 305694 w 2927820"/>
                <a:gd name="connsiteY13" fmla="*/ 1842767 h 1842767"/>
                <a:gd name="connsiteX14" fmla="*/ 487970 w 2927820"/>
                <a:gd name="connsiteY14" fmla="*/ 808852 h 1842767"/>
                <a:gd name="connsiteX15" fmla="*/ 134811 w 2927820"/>
                <a:gd name="connsiteY15" fmla="*/ 808852 h 1842767"/>
                <a:gd name="connsiteX16" fmla="*/ 0 w 2927820"/>
                <a:gd name="connsiteY16" fmla="*/ 674041 h 1842767"/>
                <a:gd name="connsiteX17" fmla="*/ 0 w 2927820"/>
                <a:gd name="connsiteY17" fmla="*/ 674043 h 1842767"/>
                <a:gd name="connsiteX18" fmla="*/ 0 w 2927820"/>
                <a:gd name="connsiteY18" fmla="*/ 471830 h 1842767"/>
                <a:gd name="connsiteX19" fmla="*/ 0 w 2927820"/>
                <a:gd name="connsiteY19" fmla="*/ 471830 h 1842767"/>
                <a:gd name="connsiteX20" fmla="*/ 0 w 2927820"/>
                <a:gd name="connsiteY20" fmla="*/ 134811 h 1842767"/>
                <a:gd name="connsiteX0" fmla="*/ 0 w 2927820"/>
                <a:gd name="connsiteY0" fmla="*/ 134811 h 1715492"/>
                <a:gd name="connsiteX1" fmla="*/ 134811 w 2927820"/>
                <a:gd name="connsiteY1" fmla="*/ 0 h 1715492"/>
                <a:gd name="connsiteX2" fmla="*/ 487970 w 2927820"/>
                <a:gd name="connsiteY2" fmla="*/ 0 h 1715492"/>
                <a:gd name="connsiteX3" fmla="*/ 487970 w 2927820"/>
                <a:gd name="connsiteY3" fmla="*/ 0 h 1715492"/>
                <a:gd name="connsiteX4" fmla="*/ 1219925 w 2927820"/>
                <a:gd name="connsiteY4" fmla="*/ 0 h 1715492"/>
                <a:gd name="connsiteX5" fmla="*/ 2793009 w 2927820"/>
                <a:gd name="connsiteY5" fmla="*/ 0 h 1715492"/>
                <a:gd name="connsiteX6" fmla="*/ 2927820 w 2927820"/>
                <a:gd name="connsiteY6" fmla="*/ 134811 h 1715492"/>
                <a:gd name="connsiteX7" fmla="*/ 2927820 w 2927820"/>
                <a:gd name="connsiteY7" fmla="*/ 471830 h 1715492"/>
                <a:gd name="connsiteX8" fmla="*/ 2927820 w 2927820"/>
                <a:gd name="connsiteY8" fmla="*/ 471830 h 1715492"/>
                <a:gd name="connsiteX9" fmla="*/ 2927820 w 2927820"/>
                <a:gd name="connsiteY9" fmla="*/ 674043 h 1715492"/>
                <a:gd name="connsiteX10" fmla="*/ 2927820 w 2927820"/>
                <a:gd name="connsiteY10" fmla="*/ 674041 h 1715492"/>
                <a:gd name="connsiteX11" fmla="*/ 2793009 w 2927820"/>
                <a:gd name="connsiteY11" fmla="*/ 808852 h 1715492"/>
                <a:gd name="connsiteX12" fmla="*/ 969684 w 2927820"/>
                <a:gd name="connsiteY12" fmla="*/ 863092 h 1715492"/>
                <a:gd name="connsiteX13" fmla="*/ 468605 w 2927820"/>
                <a:gd name="connsiteY13" fmla="*/ 1715492 h 1715492"/>
                <a:gd name="connsiteX14" fmla="*/ 487970 w 2927820"/>
                <a:gd name="connsiteY14" fmla="*/ 808852 h 1715492"/>
                <a:gd name="connsiteX15" fmla="*/ 134811 w 2927820"/>
                <a:gd name="connsiteY15" fmla="*/ 808852 h 1715492"/>
                <a:gd name="connsiteX16" fmla="*/ 0 w 2927820"/>
                <a:gd name="connsiteY16" fmla="*/ 674041 h 1715492"/>
                <a:gd name="connsiteX17" fmla="*/ 0 w 2927820"/>
                <a:gd name="connsiteY17" fmla="*/ 674043 h 1715492"/>
                <a:gd name="connsiteX18" fmla="*/ 0 w 2927820"/>
                <a:gd name="connsiteY18" fmla="*/ 471830 h 1715492"/>
                <a:gd name="connsiteX19" fmla="*/ 0 w 2927820"/>
                <a:gd name="connsiteY19" fmla="*/ 471830 h 1715492"/>
                <a:gd name="connsiteX20" fmla="*/ 0 w 2927820"/>
                <a:gd name="connsiteY20" fmla="*/ 134811 h 1715492"/>
                <a:gd name="connsiteX0" fmla="*/ 0 w 2927820"/>
                <a:gd name="connsiteY0" fmla="*/ 134811 h 1738400"/>
                <a:gd name="connsiteX1" fmla="*/ 134811 w 2927820"/>
                <a:gd name="connsiteY1" fmla="*/ 0 h 1738400"/>
                <a:gd name="connsiteX2" fmla="*/ 487970 w 2927820"/>
                <a:gd name="connsiteY2" fmla="*/ 0 h 1738400"/>
                <a:gd name="connsiteX3" fmla="*/ 487970 w 2927820"/>
                <a:gd name="connsiteY3" fmla="*/ 0 h 1738400"/>
                <a:gd name="connsiteX4" fmla="*/ 1219925 w 2927820"/>
                <a:gd name="connsiteY4" fmla="*/ 0 h 1738400"/>
                <a:gd name="connsiteX5" fmla="*/ 2793009 w 2927820"/>
                <a:gd name="connsiteY5" fmla="*/ 0 h 1738400"/>
                <a:gd name="connsiteX6" fmla="*/ 2927820 w 2927820"/>
                <a:gd name="connsiteY6" fmla="*/ 134811 h 1738400"/>
                <a:gd name="connsiteX7" fmla="*/ 2927820 w 2927820"/>
                <a:gd name="connsiteY7" fmla="*/ 471830 h 1738400"/>
                <a:gd name="connsiteX8" fmla="*/ 2927820 w 2927820"/>
                <a:gd name="connsiteY8" fmla="*/ 471830 h 1738400"/>
                <a:gd name="connsiteX9" fmla="*/ 2927820 w 2927820"/>
                <a:gd name="connsiteY9" fmla="*/ 674043 h 1738400"/>
                <a:gd name="connsiteX10" fmla="*/ 2927820 w 2927820"/>
                <a:gd name="connsiteY10" fmla="*/ 674041 h 1738400"/>
                <a:gd name="connsiteX11" fmla="*/ 2793009 w 2927820"/>
                <a:gd name="connsiteY11" fmla="*/ 808852 h 1738400"/>
                <a:gd name="connsiteX12" fmla="*/ 969684 w 2927820"/>
                <a:gd name="connsiteY12" fmla="*/ 863092 h 1738400"/>
                <a:gd name="connsiteX13" fmla="*/ 515924 w 2927820"/>
                <a:gd name="connsiteY13" fmla="*/ 1738400 h 1738400"/>
                <a:gd name="connsiteX14" fmla="*/ 487970 w 2927820"/>
                <a:gd name="connsiteY14" fmla="*/ 808852 h 1738400"/>
                <a:gd name="connsiteX15" fmla="*/ 134811 w 2927820"/>
                <a:gd name="connsiteY15" fmla="*/ 808852 h 1738400"/>
                <a:gd name="connsiteX16" fmla="*/ 0 w 2927820"/>
                <a:gd name="connsiteY16" fmla="*/ 674041 h 1738400"/>
                <a:gd name="connsiteX17" fmla="*/ 0 w 2927820"/>
                <a:gd name="connsiteY17" fmla="*/ 674043 h 1738400"/>
                <a:gd name="connsiteX18" fmla="*/ 0 w 2927820"/>
                <a:gd name="connsiteY18" fmla="*/ 471830 h 1738400"/>
                <a:gd name="connsiteX19" fmla="*/ 0 w 2927820"/>
                <a:gd name="connsiteY19" fmla="*/ 471830 h 1738400"/>
                <a:gd name="connsiteX20" fmla="*/ 0 w 2927820"/>
                <a:gd name="connsiteY20" fmla="*/ 134811 h 1738400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969684 w 2927820"/>
                <a:gd name="connsiteY12" fmla="*/ 863092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487970 w 2927820"/>
                <a:gd name="connsiteY14" fmla="*/ 808852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922274"/>
                <a:gd name="connsiteX1" fmla="*/ 134811 w 2927820"/>
                <a:gd name="connsiteY1" fmla="*/ 0 h 1922274"/>
                <a:gd name="connsiteX2" fmla="*/ 487970 w 2927820"/>
                <a:gd name="connsiteY2" fmla="*/ 0 h 1922274"/>
                <a:gd name="connsiteX3" fmla="*/ 487970 w 2927820"/>
                <a:gd name="connsiteY3" fmla="*/ 0 h 1922274"/>
                <a:gd name="connsiteX4" fmla="*/ 1219925 w 2927820"/>
                <a:gd name="connsiteY4" fmla="*/ 0 h 1922274"/>
                <a:gd name="connsiteX5" fmla="*/ 2793009 w 2927820"/>
                <a:gd name="connsiteY5" fmla="*/ 0 h 1922274"/>
                <a:gd name="connsiteX6" fmla="*/ 2927820 w 2927820"/>
                <a:gd name="connsiteY6" fmla="*/ 134811 h 1922274"/>
                <a:gd name="connsiteX7" fmla="*/ 2927820 w 2927820"/>
                <a:gd name="connsiteY7" fmla="*/ 471830 h 1922274"/>
                <a:gd name="connsiteX8" fmla="*/ 2927820 w 2927820"/>
                <a:gd name="connsiteY8" fmla="*/ 471830 h 1922274"/>
                <a:gd name="connsiteX9" fmla="*/ 2927820 w 2927820"/>
                <a:gd name="connsiteY9" fmla="*/ 674043 h 1922274"/>
                <a:gd name="connsiteX10" fmla="*/ 2927820 w 2927820"/>
                <a:gd name="connsiteY10" fmla="*/ 674041 h 1922274"/>
                <a:gd name="connsiteX11" fmla="*/ 2793009 w 2927820"/>
                <a:gd name="connsiteY11" fmla="*/ 808852 h 1922274"/>
                <a:gd name="connsiteX12" fmla="*/ 1345670 w 2927820"/>
                <a:gd name="connsiteY12" fmla="*/ 951317 h 1922274"/>
                <a:gd name="connsiteX13" fmla="*/ 2096444 w 2927820"/>
                <a:gd name="connsiteY13" fmla="*/ 1922274 h 1922274"/>
                <a:gd name="connsiteX14" fmla="*/ 958278 w 2927820"/>
                <a:gd name="connsiteY14" fmla="*/ 992226 h 1922274"/>
                <a:gd name="connsiteX15" fmla="*/ 134811 w 2927820"/>
                <a:gd name="connsiteY15" fmla="*/ 808852 h 1922274"/>
                <a:gd name="connsiteX16" fmla="*/ 0 w 2927820"/>
                <a:gd name="connsiteY16" fmla="*/ 674041 h 1922274"/>
                <a:gd name="connsiteX17" fmla="*/ 0 w 2927820"/>
                <a:gd name="connsiteY17" fmla="*/ 674043 h 1922274"/>
                <a:gd name="connsiteX18" fmla="*/ 0 w 2927820"/>
                <a:gd name="connsiteY18" fmla="*/ 471830 h 1922274"/>
                <a:gd name="connsiteX19" fmla="*/ 0 w 2927820"/>
                <a:gd name="connsiteY19" fmla="*/ 471830 h 1922274"/>
                <a:gd name="connsiteX20" fmla="*/ 0 w 2927820"/>
                <a:gd name="connsiteY20" fmla="*/ 134811 h 1922274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58278 w 2927820"/>
                <a:gd name="connsiteY14" fmla="*/ 992226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45670 w 2927820"/>
                <a:gd name="connsiteY12" fmla="*/ 951317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777263"/>
                <a:gd name="connsiteX1" fmla="*/ 134811 w 2927820"/>
                <a:gd name="connsiteY1" fmla="*/ 0 h 1777263"/>
                <a:gd name="connsiteX2" fmla="*/ 487970 w 2927820"/>
                <a:gd name="connsiteY2" fmla="*/ 0 h 1777263"/>
                <a:gd name="connsiteX3" fmla="*/ 487970 w 2927820"/>
                <a:gd name="connsiteY3" fmla="*/ 0 h 1777263"/>
                <a:gd name="connsiteX4" fmla="*/ 1219925 w 2927820"/>
                <a:gd name="connsiteY4" fmla="*/ 0 h 1777263"/>
                <a:gd name="connsiteX5" fmla="*/ 2793009 w 2927820"/>
                <a:gd name="connsiteY5" fmla="*/ 0 h 1777263"/>
                <a:gd name="connsiteX6" fmla="*/ 2927820 w 2927820"/>
                <a:gd name="connsiteY6" fmla="*/ 134811 h 1777263"/>
                <a:gd name="connsiteX7" fmla="*/ 2927820 w 2927820"/>
                <a:gd name="connsiteY7" fmla="*/ 471830 h 1777263"/>
                <a:gd name="connsiteX8" fmla="*/ 2927820 w 2927820"/>
                <a:gd name="connsiteY8" fmla="*/ 471830 h 1777263"/>
                <a:gd name="connsiteX9" fmla="*/ 2927820 w 2927820"/>
                <a:gd name="connsiteY9" fmla="*/ 674043 h 1777263"/>
                <a:gd name="connsiteX10" fmla="*/ 2927820 w 2927820"/>
                <a:gd name="connsiteY10" fmla="*/ 674041 h 1777263"/>
                <a:gd name="connsiteX11" fmla="*/ 2793009 w 2927820"/>
                <a:gd name="connsiteY11" fmla="*/ 808852 h 1777263"/>
                <a:gd name="connsiteX12" fmla="*/ 1312429 w 2927820"/>
                <a:gd name="connsiteY12" fmla="*/ 928980 h 1777263"/>
                <a:gd name="connsiteX13" fmla="*/ 1841720 w 2927820"/>
                <a:gd name="connsiteY13" fmla="*/ 1777263 h 1777263"/>
                <a:gd name="connsiteX14" fmla="*/ 985518 w 2927820"/>
                <a:gd name="connsiteY14" fmla="*/ 907763 h 1777263"/>
                <a:gd name="connsiteX15" fmla="*/ 134811 w 2927820"/>
                <a:gd name="connsiteY15" fmla="*/ 808852 h 1777263"/>
                <a:gd name="connsiteX16" fmla="*/ 0 w 2927820"/>
                <a:gd name="connsiteY16" fmla="*/ 674041 h 1777263"/>
                <a:gd name="connsiteX17" fmla="*/ 0 w 2927820"/>
                <a:gd name="connsiteY17" fmla="*/ 674043 h 1777263"/>
                <a:gd name="connsiteX18" fmla="*/ 0 w 2927820"/>
                <a:gd name="connsiteY18" fmla="*/ 471830 h 1777263"/>
                <a:gd name="connsiteX19" fmla="*/ 0 w 2927820"/>
                <a:gd name="connsiteY19" fmla="*/ 471830 h 1777263"/>
                <a:gd name="connsiteX20" fmla="*/ 0 w 2927820"/>
                <a:gd name="connsiteY20" fmla="*/ 134811 h 1777263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12429 w 2927820"/>
                <a:gd name="connsiteY12" fmla="*/ 928980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5518 w 2927820"/>
                <a:gd name="connsiteY14" fmla="*/ 907763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39344 w 2927820"/>
                <a:gd name="connsiteY12" fmla="*/ 855209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509289"/>
                <a:gd name="connsiteX1" fmla="*/ 134811 w 2927820"/>
                <a:gd name="connsiteY1" fmla="*/ 0 h 1509289"/>
                <a:gd name="connsiteX2" fmla="*/ 487970 w 2927820"/>
                <a:gd name="connsiteY2" fmla="*/ 0 h 1509289"/>
                <a:gd name="connsiteX3" fmla="*/ 487970 w 2927820"/>
                <a:gd name="connsiteY3" fmla="*/ 0 h 1509289"/>
                <a:gd name="connsiteX4" fmla="*/ 1219925 w 2927820"/>
                <a:gd name="connsiteY4" fmla="*/ 0 h 1509289"/>
                <a:gd name="connsiteX5" fmla="*/ 2793009 w 2927820"/>
                <a:gd name="connsiteY5" fmla="*/ 0 h 1509289"/>
                <a:gd name="connsiteX6" fmla="*/ 2927820 w 2927820"/>
                <a:gd name="connsiteY6" fmla="*/ 134811 h 1509289"/>
                <a:gd name="connsiteX7" fmla="*/ 2927820 w 2927820"/>
                <a:gd name="connsiteY7" fmla="*/ 471830 h 1509289"/>
                <a:gd name="connsiteX8" fmla="*/ 2927820 w 2927820"/>
                <a:gd name="connsiteY8" fmla="*/ 471830 h 1509289"/>
                <a:gd name="connsiteX9" fmla="*/ 2927820 w 2927820"/>
                <a:gd name="connsiteY9" fmla="*/ 674043 h 1509289"/>
                <a:gd name="connsiteX10" fmla="*/ 2927820 w 2927820"/>
                <a:gd name="connsiteY10" fmla="*/ 674041 h 1509289"/>
                <a:gd name="connsiteX11" fmla="*/ 2793009 w 2927820"/>
                <a:gd name="connsiteY11" fmla="*/ 808852 h 1509289"/>
                <a:gd name="connsiteX12" fmla="*/ 1320988 w 2927820"/>
                <a:gd name="connsiteY12" fmla="*/ 822546 h 1509289"/>
                <a:gd name="connsiteX13" fmla="*/ 1321939 w 2927820"/>
                <a:gd name="connsiteY13" fmla="*/ 1509289 h 1509289"/>
                <a:gd name="connsiteX14" fmla="*/ 989757 w 2927820"/>
                <a:gd name="connsiteY14" fmla="*/ 846361 h 1509289"/>
                <a:gd name="connsiteX15" fmla="*/ 134811 w 2927820"/>
                <a:gd name="connsiteY15" fmla="*/ 808852 h 1509289"/>
                <a:gd name="connsiteX16" fmla="*/ 0 w 2927820"/>
                <a:gd name="connsiteY16" fmla="*/ 674041 h 1509289"/>
                <a:gd name="connsiteX17" fmla="*/ 0 w 2927820"/>
                <a:gd name="connsiteY17" fmla="*/ 674043 h 1509289"/>
                <a:gd name="connsiteX18" fmla="*/ 0 w 2927820"/>
                <a:gd name="connsiteY18" fmla="*/ 471830 h 1509289"/>
                <a:gd name="connsiteX19" fmla="*/ 0 w 2927820"/>
                <a:gd name="connsiteY19" fmla="*/ 471830 h 1509289"/>
                <a:gd name="connsiteX20" fmla="*/ 0 w 2927820"/>
                <a:gd name="connsiteY20" fmla="*/ 134811 h 1509289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320988 w 2927820"/>
                <a:gd name="connsiteY12" fmla="*/ 822546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989757 w 2927820"/>
                <a:gd name="connsiteY14" fmla="*/ 846361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92487"/>
                <a:gd name="connsiteX1" fmla="*/ 134811 w 2927820"/>
                <a:gd name="connsiteY1" fmla="*/ 0 h 1392487"/>
                <a:gd name="connsiteX2" fmla="*/ 487970 w 2927820"/>
                <a:gd name="connsiteY2" fmla="*/ 0 h 1392487"/>
                <a:gd name="connsiteX3" fmla="*/ 487970 w 2927820"/>
                <a:gd name="connsiteY3" fmla="*/ 0 h 1392487"/>
                <a:gd name="connsiteX4" fmla="*/ 1219925 w 2927820"/>
                <a:gd name="connsiteY4" fmla="*/ 0 h 1392487"/>
                <a:gd name="connsiteX5" fmla="*/ 2793009 w 2927820"/>
                <a:gd name="connsiteY5" fmla="*/ 0 h 1392487"/>
                <a:gd name="connsiteX6" fmla="*/ 2927820 w 2927820"/>
                <a:gd name="connsiteY6" fmla="*/ 134811 h 1392487"/>
                <a:gd name="connsiteX7" fmla="*/ 2927820 w 2927820"/>
                <a:gd name="connsiteY7" fmla="*/ 471830 h 1392487"/>
                <a:gd name="connsiteX8" fmla="*/ 2927820 w 2927820"/>
                <a:gd name="connsiteY8" fmla="*/ 471830 h 1392487"/>
                <a:gd name="connsiteX9" fmla="*/ 2927820 w 2927820"/>
                <a:gd name="connsiteY9" fmla="*/ 674043 h 1392487"/>
                <a:gd name="connsiteX10" fmla="*/ 2927820 w 2927820"/>
                <a:gd name="connsiteY10" fmla="*/ 674041 h 1392487"/>
                <a:gd name="connsiteX11" fmla="*/ 2793009 w 2927820"/>
                <a:gd name="connsiteY11" fmla="*/ 808852 h 1392487"/>
                <a:gd name="connsiteX12" fmla="*/ 1466693 w 2927820"/>
                <a:gd name="connsiteY12" fmla="*/ 828694 h 1392487"/>
                <a:gd name="connsiteX13" fmla="*/ 1675793 w 2927820"/>
                <a:gd name="connsiteY13" fmla="*/ 1392487 h 1392487"/>
                <a:gd name="connsiteX14" fmla="*/ 1017511 w 2927820"/>
                <a:gd name="connsiteY14" fmla="*/ 821772 h 1392487"/>
                <a:gd name="connsiteX15" fmla="*/ 134811 w 2927820"/>
                <a:gd name="connsiteY15" fmla="*/ 808852 h 1392487"/>
                <a:gd name="connsiteX16" fmla="*/ 0 w 2927820"/>
                <a:gd name="connsiteY16" fmla="*/ 674041 h 1392487"/>
                <a:gd name="connsiteX17" fmla="*/ 0 w 2927820"/>
                <a:gd name="connsiteY17" fmla="*/ 674043 h 1392487"/>
                <a:gd name="connsiteX18" fmla="*/ 0 w 2927820"/>
                <a:gd name="connsiteY18" fmla="*/ 471830 h 1392487"/>
                <a:gd name="connsiteX19" fmla="*/ 0 w 2927820"/>
                <a:gd name="connsiteY19" fmla="*/ 471830 h 1392487"/>
                <a:gd name="connsiteX20" fmla="*/ 0 w 2927820"/>
                <a:gd name="connsiteY20" fmla="*/ 134811 h 1392487"/>
                <a:gd name="connsiteX0" fmla="*/ 0 w 2927820"/>
                <a:gd name="connsiteY0" fmla="*/ 134811 h 1300253"/>
                <a:gd name="connsiteX1" fmla="*/ 134811 w 2927820"/>
                <a:gd name="connsiteY1" fmla="*/ 0 h 1300253"/>
                <a:gd name="connsiteX2" fmla="*/ 487970 w 2927820"/>
                <a:gd name="connsiteY2" fmla="*/ 0 h 1300253"/>
                <a:gd name="connsiteX3" fmla="*/ 487970 w 2927820"/>
                <a:gd name="connsiteY3" fmla="*/ 0 h 1300253"/>
                <a:gd name="connsiteX4" fmla="*/ 1219925 w 2927820"/>
                <a:gd name="connsiteY4" fmla="*/ 0 h 1300253"/>
                <a:gd name="connsiteX5" fmla="*/ 2793009 w 2927820"/>
                <a:gd name="connsiteY5" fmla="*/ 0 h 1300253"/>
                <a:gd name="connsiteX6" fmla="*/ 2927820 w 2927820"/>
                <a:gd name="connsiteY6" fmla="*/ 134811 h 1300253"/>
                <a:gd name="connsiteX7" fmla="*/ 2927820 w 2927820"/>
                <a:gd name="connsiteY7" fmla="*/ 471830 h 1300253"/>
                <a:gd name="connsiteX8" fmla="*/ 2927820 w 2927820"/>
                <a:gd name="connsiteY8" fmla="*/ 471830 h 1300253"/>
                <a:gd name="connsiteX9" fmla="*/ 2927820 w 2927820"/>
                <a:gd name="connsiteY9" fmla="*/ 674043 h 1300253"/>
                <a:gd name="connsiteX10" fmla="*/ 2927820 w 2927820"/>
                <a:gd name="connsiteY10" fmla="*/ 674041 h 1300253"/>
                <a:gd name="connsiteX11" fmla="*/ 2793009 w 2927820"/>
                <a:gd name="connsiteY11" fmla="*/ 808852 h 1300253"/>
                <a:gd name="connsiteX12" fmla="*/ 1466693 w 2927820"/>
                <a:gd name="connsiteY12" fmla="*/ 828694 h 1300253"/>
                <a:gd name="connsiteX13" fmla="*/ 926866 w 2927820"/>
                <a:gd name="connsiteY13" fmla="*/ 1300253 h 1300253"/>
                <a:gd name="connsiteX14" fmla="*/ 1017511 w 2927820"/>
                <a:gd name="connsiteY14" fmla="*/ 821772 h 1300253"/>
                <a:gd name="connsiteX15" fmla="*/ 134811 w 2927820"/>
                <a:gd name="connsiteY15" fmla="*/ 808852 h 1300253"/>
                <a:gd name="connsiteX16" fmla="*/ 0 w 2927820"/>
                <a:gd name="connsiteY16" fmla="*/ 674041 h 1300253"/>
                <a:gd name="connsiteX17" fmla="*/ 0 w 2927820"/>
                <a:gd name="connsiteY17" fmla="*/ 674043 h 1300253"/>
                <a:gd name="connsiteX18" fmla="*/ 0 w 2927820"/>
                <a:gd name="connsiteY18" fmla="*/ 471830 h 1300253"/>
                <a:gd name="connsiteX19" fmla="*/ 0 w 2927820"/>
                <a:gd name="connsiteY19" fmla="*/ 471830 h 1300253"/>
                <a:gd name="connsiteX20" fmla="*/ 0 w 2927820"/>
                <a:gd name="connsiteY20" fmla="*/ 134811 h 1300253"/>
                <a:gd name="connsiteX0" fmla="*/ 0 w 2927820"/>
                <a:gd name="connsiteY0" fmla="*/ 134811 h 1218172"/>
                <a:gd name="connsiteX1" fmla="*/ 134811 w 2927820"/>
                <a:gd name="connsiteY1" fmla="*/ 0 h 1218172"/>
                <a:gd name="connsiteX2" fmla="*/ 487970 w 2927820"/>
                <a:gd name="connsiteY2" fmla="*/ 0 h 1218172"/>
                <a:gd name="connsiteX3" fmla="*/ 487970 w 2927820"/>
                <a:gd name="connsiteY3" fmla="*/ 0 h 1218172"/>
                <a:gd name="connsiteX4" fmla="*/ 1219925 w 2927820"/>
                <a:gd name="connsiteY4" fmla="*/ 0 h 1218172"/>
                <a:gd name="connsiteX5" fmla="*/ 2793009 w 2927820"/>
                <a:gd name="connsiteY5" fmla="*/ 0 h 1218172"/>
                <a:gd name="connsiteX6" fmla="*/ 2927820 w 2927820"/>
                <a:gd name="connsiteY6" fmla="*/ 134811 h 1218172"/>
                <a:gd name="connsiteX7" fmla="*/ 2927820 w 2927820"/>
                <a:gd name="connsiteY7" fmla="*/ 471830 h 1218172"/>
                <a:gd name="connsiteX8" fmla="*/ 2927820 w 2927820"/>
                <a:gd name="connsiteY8" fmla="*/ 471830 h 1218172"/>
                <a:gd name="connsiteX9" fmla="*/ 2927820 w 2927820"/>
                <a:gd name="connsiteY9" fmla="*/ 674043 h 1218172"/>
                <a:gd name="connsiteX10" fmla="*/ 2927820 w 2927820"/>
                <a:gd name="connsiteY10" fmla="*/ 674041 h 1218172"/>
                <a:gd name="connsiteX11" fmla="*/ 2793009 w 2927820"/>
                <a:gd name="connsiteY11" fmla="*/ 808852 h 1218172"/>
                <a:gd name="connsiteX12" fmla="*/ 1466693 w 2927820"/>
                <a:gd name="connsiteY12" fmla="*/ 828694 h 1218172"/>
                <a:gd name="connsiteX13" fmla="*/ 1024646 w 2927820"/>
                <a:gd name="connsiteY13" fmla="*/ 1218172 h 1218172"/>
                <a:gd name="connsiteX14" fmla="*/ 1017511 w 2927820"/>
                <a:gd name="connsiteY14" fmla="*/ 821772 h 1218172"/>
                <a:gd name="connsiteX15" fmla="*/ 134811 w 2927820"/>
                <a:gd name="connsiteY15" fmla="*/ 808852 h 1218172"/>
                <a:gd name="connsiteX16" fmla="*/ 0 w 2927820"/>
                <a:gd name="connsiteY16" fmla="*/ 674041 h 1218172"/>
                <a:gd name="connsiteX17" fmla="*/ 0 w 2927820"/>
                <a:gd name="connsiteY17" fmla="*/ 674043 h 1218172"/>
                <a:gd name="connsiteX18" fmla="*/ 0 w 2927820"/>
                <a:gd name="connsiteY18" fmla="*/ 471830 h 1218172"/>
                <a:gd name="connsiteX19" fmla="*/ 0 w 2927820"/>
                <a:gd name="connsiteY19" fmla="*/ 471830 h 1218172"/>
                <a:gd name="connsiteX20" fmla="*/ 0 w 2927820"/>
                <a:gd name="connsiteY20" fmla="*/ 134811 h 121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27820" h="1218172">
                  <a:moveTo>
                    <a:pt x="0" y="134811"/>
                  </a:moveTo>
                  <a:cubicBezTo>
                    <a:pt x="0" y="60357"/>
                    <a:pt x="60357" y="0"/>
                    <a:pt x="134811" y="0"/>
                  </a:cubicBezTo>
                  <a:lnTo>
                    <a:pt x="487970" y="0"/>
                  </a:lnTo>
                  <a:lnTo>
                    <a:pt x="487970" y="0"/>
                  </a:lnTo>
                  <a:lnTo>
                    <a:pt x="1219925" y="0"/>
                  </a:lnTo>
                  <a:lnTo>
                    <a:pt x="2793009" y="0"/>
                  </a:lnTo>
                  <a:cubicBezTo>
                    <a:pt x="2867463" y="0"/>
                    <a:pt x="2927820" y="60357"/>
                    <a:pt x="2927820" y="134811"/>
                  </a:cubicBezTo>
                  <a:lnTo>
                    <a:pt x="2927820" y="471830"/>
                  </a:lnTo>
                  <a:lnTo>
                    <a:pt x="2927820" y="471830"/>
                  </a:lnTo>
                  <a:lnTo>
                    <a:pt x="2927820" y="674043"/>
                  </a:lnTo>
                  <a:lnTo>
                    <a:pt x="2927820" y="674041"/>
                  </a:lnTo>
                  <a:cubicBezTo>
                    <a:pt x="2927820" y="748495"/>
                    <a:pt x="2867463" y="808852"/>
                    <a:pt x="2793009" y="808852"/>
                  </a:cubicBezTo>
                  <a:lnTo>
                    <a:pt x="1466693" y="828694"/>
                  </a:lnTo>
                  <a:lnTo>
                    <a:pt x="1024646" y="1218172"/>
                  </a:lnTo>
                  <a:lnTo>
                    <a:pt x="1017511" y="821772"/>
                  </a:lnTo>
                  <a:lnTo>
                    <a:pt x="134811" y="808852"/>
                  </a:lnTo>
                  <a:cubicBezTo>
                    <a:pt x="60357" y="808852"/>
                    <a:pt x="0" y="748495"/>
                    <a:pt x="0" y="674041"/>
                  </a:cubicBezTo>
                  <a:lnTo>
                    <a:pt x="0" y="674043"/>
                  </a:lnTo>
                  <a:lnTo>
                    <a:pt x="0" y="471830"/>
                  </a:lnTo>
                  <a:lnTo>
                    <a:pt x="0" y="471830"/>
                  </a:lnTo>
                  <a:lnTo>
                    <a:pt x="0" y="134811"/>
                  </a:lnTo>
                  <a:close/>
                </a:path>
              </a:pathLst>
            </a:custGeom>
            <a:solidFill>
              <a:srgbClr val="085590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 flipH="1">
              <a:off x="4666658" y="3631606"/>
              <a:ext cx="2527857" cy="916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>
                  <a:solidFill>
                    <a:schemeClr val="bg1"/>
                  </a:solidFill>
                </a:rPr>
                <a:t>I know you want to have sex but I’m not ready.</a:t>
              </a: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4186616" y="3710940"/>
              <a:ext cx="493102" cy="444360"/>
              <a:chOff x="-48208" y="4837227"/>
              <a:chExt cx="342731" cy="308853"/>
            </a:xfrm>
          </p:grpSpPr>
          <p:sp>
            <p:nvSpPr>
              <p:cNvPr id="75" name="Rectangle 74"/>
              <p:cNvSpPr/>
              <p:nvPr/>
            </p:nvSpPr>
            <p:spPr>
              <a:xfrm>
                <a:off x="-48208" y="4850123"/>
                <a:ext cx="342731" cy="2959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768"/>
              <a:stretch/>
            </p:blipFill>
            <p:spPr>
              <a:xfrm>
                <a:off x="11450" y="4837227"/>
                <a:ext cx="243919" cy="308853"/>
              </a:xfrm>
              <a:prstGeom prst="rect">
                <a:avLst/>
              </a:prstGeom>
            </p:spPr>
          </p:pic>
        </p:grpSp>
      </p:grpSp>
      <p:grpSp>
        <p:nvGrpSpPr>
          <p:cNvPr id="85" name="Group 84"/>
          <p:cNvGrpSpPr/>
          <p:nvPr/>
        </p:nvGrpSpPr>
        <p:grpSpPr>
          <a:xfrm rot="13194734" flipV="1">
            <a:off x="3283161" y="2074756"/>
            <a:ext cx="3529333" cy="2053534"/>
            <a:chOff x="-96936" y="2474713"/>
            <a:chExt cx="3529333" cy="2053534"/>
          </a:xfrm>
        </p:grpSpPr>
        <p:grpSp>
          <p:nvGrpSpPr>
            <p:cNvPr id="86" name="Group 85"/>
            <p:cNvGrpSpPr/>
            <p:nvPr/>
          </p:nvGrpSpPr>
          <p:grpSpPr>
            <a:xfrm rot="2405408" flipV="1">
              <a:off x="-96936" y="2474713"/>
              <a:ext cx="3529333" cy="1472422"/>
              <a:chOff x="3001998" y="3996681"/>
              <a:chExt cx="3529333" cy="1472422"/>
            </a:xfrm>
          </p:grpSpPr>
          <p:sp>
            <p:nvSpPr>
              <p:cNvPr id="88" name="Rounded Rectangular Callout 27"/>
              <p:cNvSpPr/>
              <p:nvPr/>
            </p:nvSpPr>
            <p:spPr>
              <a:xfrm rot="10674" flipH="1">
                <a:off x="3039021" y="3996681"/>
                <a:ext cx="3492310" cy="1472422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653550"/>
                  <a:gd name="connsiteX1" fmla="*/ 134811 w 2927820"/>
                  <a:gd name="connsiteY1" fmla="*/ 0 h 1653550"/>
                  <a:gd name="connsiteX2" fmla="*/ 487970 w 2927820"/>
                  <a:gd name="connsiteY2" fmla="*/ 0 h 1653550"/>
                  <a:gd name="connsiteX3" fmla="*/ 487970 w 2927820"/>
                  <a:gd name="connsiteY3" fmla="*/ 0 h 1653550"/>
                  <a:gd name="connsiteX4" fmla="*/ 1219925 w 2927820"/>
                  <a:gd name="connsiteY4" fmla="*/ 0 h 1653550"/>
                  <a:gd name="connsiteX5" fmla="*/ 2793009 w 2927820"/>
                  <a:gd name="connsiteY5" fmla="*/ 0 h 1653550"/>
                  <a:gd name="connsiteX6" fmla="*/ 2927820 w 2927820"/>
                  <a:gd name="connsiteY6" fmla="*/ 134811 h 1653550"/>
                  <a:gd name="connsiteX7" fmla="*/ 2927820 w 2927820"/>
                  <a:gd name="connsiteY7" fmla="*/ 471830 h 1653550"/>
                  <a:gd name="connsiteX8" fmla="*/ 2927820 w 2927820"/>
                  <a:gd name="connsiteY8" fmla="*/ 471830 h 1653550"/>
                  <a:gd name="connsiteX9" fmla="*/ 2927820 w 2927820"/>
                  <a:gd name="connsiteY9" fmla="*/ 674043 h 1653550"/>
                  <a:gd name="connsiteX10" fmla="*/ 2927820 w 2927820"/>
                  <a:gd name="connsiteY10" fmla="*/ 674041 h 1653550"/>
                  <a:gd name="connsiteX11" fmla="*/ 2793009 w 2927820"/>
                  <a:gd name="connsiteY11" fmla="*/ 808852 h 1653550"/>
                  <a:gd name="connsiteX12" fmla="*/ 1466693 w 2927820"/>
                  <a:gd name="connsiteY12" fmla="*/ 828694 h 1653550"/>
                  <a:gd name="connsiteX13" fmla="*/ 748008 w 2927820"/>
                  <a:gd name="connsiteY13" fmla="*/ 1653550 h 1653550"/>
                  <a:gd name="connsiteX14" fmla="*/ 865554 w 2927820"/>
                  <a:gd name="connsiteY14" fmla="*/ 811525 h 1653550"/>
                  <a:gd name="connsiteX15" fmla="*/ 134811 w 2927820"/>
                  <a:gd name="connsiteY15" fmla="*/ 808852 h 1653550"/>
                  <a:gd name="connsiteX16" fmla="*/ 0 w 2927820"/>
                  <a:gd name="connsiteY16" fmla="*/ 674041 h 1653550"/>
                  <a:gd name="connsiteX17" fmla="*/ 0 w 2927820"/>
                  <a:gd name="connsiteY17" fmla="*/ 674043 h 1653550"/>
                  <a:gd name="connsiteX18" fmla="*/ 0 w 2927820"/>
                  <a:gd name="connsiteY18" fmla="*/ 471830 h 1653550"/>
                  <a:gd name="connsiteX19" fmla="*/ 0 w 2927820"/>
                  <a:gd name="connsiteY19" fmla="*/ 471830 h 1653550"/>
                  <a:gd name="connsiteX20" fmla="*/ 0 w 2927820"/>
                  <a:gd name="connsiteY20" fmla="*/ 134811 h 1653550"/>
                  <a:gd name="connsiteX0" fmla="*/ 0 w 2927820"/>
                  <a:gd name="connsiteY0" fmla="*/ 134811 h 1219630"/>
                  <a:gd name="connsiteX1" fmla="*/ 134811 w 2927820"/>
                  <a:gd name="connsiteY1" fmla="*/ 0 h 1219630"/>
                  <a:gd name="connsiteX2" fmla="*/ 487970 w 2927820"/>
                  <a:gd name="connsiteY2" fmla="*/ 0 h 1219630"/>
                  <a:gd name="connsiteX3" fmla="*/ 487970 w 2927820"/>
                  <a:gd name="connsiteY3" fmla="*/ 0 h 1219630"/>
                  <a:gd name="connsiteX4" fmla="*/ 1219925 w 2927820"/>
                  <a:gd name="connsiteY4" fmla="*/ 0 h 1219630"/>
                  <a:gd name="connsiteX5" fmla="*/ 2793009 w 2927820"/>
                  <a:gd name="connsiteY5" fmla="*/ 0 h 1219630"/>
                  <a:gd name="connsiteX6" fmla="*/ 2927820 w 2927820"/>
                  <a:gd name="connsiteY6" fmla="*/ 134811 h 1219630"/>
                  <a:gd name="connsiteX7" fmla="*/ 2927820 w 2927820"/>
                  <a:gd name="connsiteY7" fmla="*/ 471830 h 1219630"/>
                  <a:gd name="connsiteX8" fmla="*/ 2927820 w 2927820"/>
                  <a:gd name="connsiteY8" fmla="*/ 471830 h 1219630"/>
                  <a:gd name="connsiteX9" fmla="*/ 2927820 w 2927820"/>
                  <a:gd name="connsiteY9" fmla="*/ 674043 h 1219630"/>
                  <a:gd name="connsiteX10" fmla="*/ 2927820 w 2927820"/>
                  <a:gd name="connsiteY10" fmla="*/ 674041 h 1219630"/>
                  <a:gd name="connsiteX11" fmla="*/ 2793009 w 2927820"/>
                  <a:gd name="connsiteY11" fmla="*/ 808852 h 1219630"/>
                  <a:gd name="connsiteX12" fmla="*/ 1466693 w 2927820"/>
                  <a:gd name="connsiteY12" fmla="*/ 828694 h 1219630"/>
                  <a:gd name="connsiteX13" fmla="*/ 1780025 w 2927820"/>
                  <a:gd name="connsiteY13" fmla="*/ 1219630 h 1219630"/>
                  <a:gd name="connsiteX14" fmla="*/ 865554 w 2927820"/>
                  <a:gd name="connsiteY14" fmla="*/ 811525 h 1219630"/>
                  <a:gd name="connsiteX15" fmla="*/ 134811 w 2927820"/>
                  <a:gd name="connsiteY15" fmla="*/ 808852 h 1219630"/>
                  <a:gd name="connsiteX16" fmla="*/ 0 w 2927820"/>
                  <a:gd name="connsiteY16" fmla="*/ 674041 h 1219630"/>
                  <a:gd name="connsiteX17" fmla="*/ 0 w 2927820"/>
                  <a:gd name="connsiteY17" fmla="*/ 674043 h 1219630"/>
                  <a:gd name="connsiteX18" fmla="*/ 0 w 2927820"/>
                  <a:gd name="connsiteY18" fmla="*/ 471830 h 1219630"/>
                  <a:gd name="connsiteX19" fmla="*/ 0 w 2927820"/>
                  <a:gd name="connsiteY19" fmla="*/ 471830 h 1219630"/>
                  <a:gd name="connsiteX20" fmla="*/ 0 w 2927820"/>
                  <a:gd name="connsiteY20" fmla="*/ 134811 h 1219630"/>
                  <a:gd name="connsiteX0" fmla="*/ 0 w 2927820"/>
                  <a:gd name="connsiteY0" fmla="*/ 134811 h 1122963"/>
                  <a:gd name="connsiteX1" fmla="*/ 134811 w 2927820"/>
                  <a:gd name="connsiteY1" fmla="*/ 0 h 1122963"/>
                  <a:gd name="connsiteX2" fmla="*/ 487970 w 2927820"/>
                  <a:gd name="connsiteY2" fmla="*/ 0 h 1122963"/>
                  <a:gd name="connsiteX3" fmla="*/ 487970 w 2927820"/>
                  <a:gd name="connsiteY3" fmla="*/ 0 h 1122963"/>
                  <a:gd name="connsiteX4" fmla="*/ 1219925 w 2927820"/>
                  <a:gd name="connsiteY4" fmla="*/ 0 h 1122963"/>
                  <a:gd name="connsiteX5" fmla="*/ 2793009 w 2927820"/>
                  <a:gd name="connsiteY5" fmla="*/ 0 h 1122963"/>
                  <a:gd name="connsiteX6" fmla="*/ 2927820 w 2927820"/>
                  <a:gd name="connsiteY6" fmla="*/ 134811 h 1122963"/>
                  <a:gd name="connsiteX7" fmla="*/ 2927820 w 2927820"/>
                  <a:gd name="connsiteY7" fmla="*/ 471830 h 1122963"/>
                  <a:gd name="connsiteX8" fmla="*/ 2927820 w 2927820"/>
                  <a:gd name="connsiteY8" fmla="*/ 471830 h 1122963"/>
                  <a:gd name="connsiteX9" fmla="*/ 2927820 w 2927820"/>
                  <a:gd name="connsiteY9" fmla="*/ 674043 h 1122963"/>
                  <a:gd name="connsiteX10" fmla="*/ 2927820 w 2927820"/>
                  <a:gd name="connsiteY10" fmla="*/ 674041 h 1122963"/>
                  <a:gd name="connsiteX11" fmla="*/ 2793009 w 2927820"/>
                  <a:gd name="connsiteY11" fmla="*/ 808852 h 1122963"/>
                  <a:gd name="connsiteX12" fmla="*/ 1466693 w 2927820"/>
                  <a:gd name="connsiteY12" fmla="*/ 828694 h 1122963"/>
                  <a:gd name="connsiteX13" fmla="*/ 674146 w 2927820"/>
                  <a:gd name="connsiteY13" fmla="*/ 1122963 h 1122963"/>
                  <a:gd name="connsiteX14" fmla="*/ 865554 w 2927820"/>
                  <a:gd name="connsiteY14" fmla="*/ 811525 h 1122963"/>
                  <a:gd name="connsiteX15" fmla="*/ 134811 w 2927820"/>
                  <a:gd name="connsiteY15" fmla="*/ 808852 h 1122963"/>
                  <a:gd name="connsiteX16" fmla="*/ 0 w 2927820"/>
                  <a:gd name="connsiteY16" fmla="*/ 674041 h 1122963"/>
                  <a:gd name="connsiteX17" fmla="*/ 0 w 2927820"/>
                  <a:gd name="connsiteY17" fmla="*/ 674043 h 1122963"/>
                  <a:gd name="connsiteX18" fmla="*/ 0 w 2927820"/>
                  <a:gd name="connsiteY18" fmla="*/ 471830 h 1122963"/>
                  <a:gd name="connsiteX19" fmla="*/ 0 w 2927820"/>
                  <a:gd name="connsiteY19" fmla="*/ 471830 h 1122963"/>
                  <a:gd name="connsiteX20" fmla="*/ 0 w 2927820"/>
                  <a:gd name="connsiteY20" fmla="*/ 134811 h 112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122963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674146" y="1122963"/>
                    </a:lnTo>
                    <a:lnTo>
                      <a:pt x="865554" y="811525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 flipH="1" flipV="1">
                <a:off x="3001998" y="4022092"/>
                <a:ext cx="2764748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Ok. I can respect that. I really enjoy hanging out with you too.</a:t>
                </a:r>
              </a:p>
            </p:txBody>
          </p:sp>
        </p:grpSp>
        <p:pic>
          <p:nvPicPr>
            <p:cNvPr id="87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94734" flipH="1">
              <a:off x="2218171" y="3938066"/>
              <a:ext cx="619039" cy="5901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64" name="Group 63"/>
          <p:cNvGrpSpPr/>
          <p:nvPr/>
        </p:nvGrpSpPr>
        <p:grpSpPr>
          <a:xfrm rot="8405266">
            <a:off x="881108" y="1103605"/>
            <a:ext cx="3529271" cy="2088639"/>
            <a:chOff x="-84128" y="2439608"/>
            <a:chExt cx="3529271" cy="2088639"/>
          </a:xfrm>
        </p:grpSpPr>
        <p:grpSp>
          <p:nvGrpSpPr>
            <p:cNvPr id="67" name="Group 66"/>
            <p:cNvGrpSpPr/>
            <p:nvPr/>
          </p:nvGrpSpPr>
          <p:grpSpPr>
            <a:xfrm rot="2405408" flipV="1">
              <a:off x="-84128" y="2439608"/>
              <a:ext cx="3529271" cy="1512178"/>
              <a:chOff x="3001998" y="3996681"/>
              <a:chExt cx="3529271" cy="1512178"/>
            </a:xfrm>
          </p:grpSpPr>
          <p:sp>
            <p:nvSpPr>
              <p:cNvPr id="69" name="Rounded Rectangular Callout 27"/>
              <p:cNvSpPr/>
              <p:nvPr/>
            </p:nvSpPr>
            <p:spPr>
              <a:xfrm rot="10674" flipH="1">
                <a:off x="3038959" y="3996681"/>
                <a:ext cx="3492310" cy="1512178"/>
              </a:xfrm>
              <a:custGeom>
                <a:avLst/>
                <a:gdLst>
                  <a:gd name="connsiteX0" fmla="*/ 0 w 2927820"/>
                  <a:gd name="connsiteY0" fmla="*/ 134811 h 808852"/>
                  <a:gd name="connsiteX1" fmla="*/ 134811 w 2927820"/>
                  <a:gd name="connsiteY1" fmla="*/ 0 h 808852"/>
                  <a:gd name="connsiteX2" fmla="*/ 487970 w 2927820"/>
                  <a:gd name="connsiteY2" fmla="*/ 0 h 808852"/>
                  <a:gd name="connsiteX3" fmla="*/ 487970 w 2927820"/>
                  <a:gd name="connsiteY3" fmla="*/ 0 h 808852"/>
                  <a:gd name="connsiteX4" fmla="*/ 1219925 w 2927820"/>
                  <a:gd name="connsiteY4" fmla="*/ 0 h 808852"/>
                  <a:gd name="connsiteX5" fmla="*/ 2793009 w 2927820"/>
                  <a:gd name="connsiteY5" fmla="*/ 0 h 808852"/>
                  <a:gd name="connsiteX6" fmla="*/ 2927820 w 2927820"/>
                  <a:gd name="connsiteY6" fmla="*/ 134811 h 808852"/>
                  <a:gd name="connsiteX7" fmla="*/ 2927820 w 2927820"/>
                  <a:gd name="connsiteY7" fmla="*/ 471830 h 808852"/>
                  <a:gd name="connsiteX8" fmla="*/ 2927820 w 2927820"/>
                  <a:gd name="connsiteY8" fmla="*/ 471830 h 808852"/>
                  <a:gd name="connsiteX9" fmla="*/ 2927820 w 2927820"/>
                  <a:gd name="connsiteY9" fmla="*/ 674043 h 808852"/>
                  <a:gd name="connsiteX10" fmla="*/ 2927820 w 2927820"/>
                  <a:gd name="connsiteY10" fmla="*/ 674041 h 808852"/>
                  <a:gd name="connsiteX11" fmla="*/ 2793009 w 2927820"/>
                  <a:gd name="connsiteY11" fmla="*/ 808852 h 808852"/>
                  <a:gd name="connsiteX12" fmla="*/ 1219925 w 2927820"/>
                  <a:gd name="connsiteY12" fmla="*/ 808852 h 808852"/>
                  <a:gd name="connsiteX13" fmla="*/ 305694 w 2927820"/>
                  <a:gd name="connsiteY13" fmla="*/ 1842767 h 808852"/>
                  <a:gd name="connsiteX14" fmla="*/ 487970 w 2927820"/>
                  <a:gd name="connsiteY14" fmla="*/ 808852 h 808852"/>
                  <a:gd name="connsiteX15" fmla="*/ 134811 w 2927820"/>
                  <a:gd name="connsiteY15" fmla="*/ 808852 h 808852"/>
                  <a:gd name="connsiteX16" fmla="*/ 0 w 2927820"/>
                  <a:gd name="connsiteY16" fmla="*/ 674041 h 808852"/>
                  <a:gd name="connsiteX17" fmla="*/ 0 w 2927820"/>
                  <a:gd name="connsiteY17" fmla="*/ 674043 h 808852"/>
                  <a:gd name="connsiteX18" fmla="*/ 0 w 2927820"/>
                  <a:gd name="connsiteY18" fmla="*/ 471830 h 808852"/>
                  <a:gd name="connsiteX19" fmla="*/ 0 w 2927820"/>
                  <a:gd name="connsiteY19" fmla="*/ 471830 h 808852"/>
                  <a:gd name="connsiteX20" fmla="*/ 0 w 2927820"/>
                  <a:gd name="connsiteY20" fmla="*/ 134811 h 808852"/>
                  <a:gd name="connsiteX0" fmla="*/ 0 w 2927820"/>
                  <a:gd name="connsiteY0" fmla="*/ 134811 h 1842767"/>
                  <a:gd name="connsiteX1" fmla="*/ 134811 w 2927820"/>
                  <a:gd name="connsiteY1" fmla="*/ 0 h 1842767"/>
                  <a:gd name="connsiteX2" fmla="*/ 487970 w 2927820"/>
                  <a:gd name="connsiteY2" fmla="*/ 0 h 1842767"/>
                  <a:gd name="connsiteX3" fmla="*/ 487970 w 2927820"/>
                  <a:gd name="connsiteY3" fmla="*/ 0 h 1842767"/>
                  <a:gd name="connsiteX4" fmla="*/ 1219925 w 2927820"/>
                  <a:gd name="connsiteY4" fmla="*/ 0 h 1842767"/>
                  <a:gd name="connsiteX5" fmla="*/ 2793009 w 2927820"/>
                  <a:gd name="connsiteY5" fmla="*/ 0 h 1842767"/>
                  <a:gd name="connsiteX6" fmla="*/ 2927820 w 2927820"/>
                  <a:gd name="connsiteY6" fmla="*/ 134811 h 1842767"/>
                  <a:gd name="connsiteX7" fmla="*/ 2927820 w 2927820"/>
                  <a:gd name="connsiteY7" fmla="*/ 471830 h 1842767"/>
                  <a:gd name="connsiteX8" fmla="*/ 2927820 w 2927820"/>
                  <a:gd name="connsiteY8" fmla="*/ 471830 h 1842767"/>
                  <a:gd name="connsiteX9" fmla="*/ 2927820 w 2927820"/>
                  <a:gd name="connsiteY9" fmla="*/ 674043 h 1842767"/>
                  <a:gd name="connsiteX10" fmla="*/ 2927820 w 2927820"/>
                  <a:gd name="connsiteY10" fmla="*/ 674041 h 1842767"/>
                  <a:gd name="connsiteX11" fmla="*/ 2793009 w 2927820"/>
                  <a:gd name="connsiteY11" fmla="*/ 808852 h 1842767"/>
                  <a:gd name="connsiteX12" fmla="*/ 969684 w 2927820"/>
                  <a:gd name="connsiteY12" fmla="*/ 863092 h 1842767"/>
                  <a:gd name="connsiteX13" fmla="*/ 305694 w 2927820"/>
                  <a:gd name="connsiteY13" fmla="*/ 1842767 h 1842767"/>
                  <a:gd name="connsiteX14" fmla="*/ 487970 w 2927820"/>
                  <a:gd name="connsiteY14" fmla="*/ 808852 h 1842767"/>
                  <a:gd name="connsiteX15" fmla="*/ 134811 w 2927820"/>
                  <a:gd name="connsiteY15" fmla="*/ 808852 h 1842767"/>
                  <a:gd name="connsiteX16" fmla="*/ 0 w 2927820"/>
                  <a:gd name="connsiteY16" fmla="*/ 674041 h 1842767"/>
                  <a:gd name="connsiteX17" fmla="*/ 0 w 2927820"/>
                  <a:gd name="connsiteY17" fmla="*/ 674043 h 1842767"/>
                  <a:gd name="connsiteX18" fmla="*/ 0 w 2927820"/>
                  <a:gd name="connsiteY18" fmla="*/ 471830 h 1842767"/>
                  <a:gd name="connsiteX19" fmla="*/ 0 w 2927820"/>
                  <a:gd name="connsiteY19" fmla="*/ 471830 h 1842767"/>
                  <a:gd name="connsiteX20" fmla="*/ 0 w 2927820"/>
                  <a:gd name="connsiteY20" fmla="*/ 134811 h 1842767"/>
                  <a:gd name="connsiteX0" fmla="*/ 0 w 2927820"/>
                  <a:gd name="connsiteY0" fmla="*/ 134811 h 1715492"/>
                  <a:gd name="connsiteX1" fmla="*/ 134811 w 2927820"/>
                  <a:gd name="connsiteY1" fmla="*/ 0 h 1715492"/>
                  <a:gd name="connsiteX2" fmla="*/ 487970 w 2927820"/>
                  <a:gd name="connsiteY2" fmla="*/ 0 h 1715492"/>
                  <a:gd name="connsiteX3" fmla="*/ 487970 w 2927820"/>
                  <a:gd name="connsiteY3" fmla="*/ 0 h 1715492"/>
                  <a:gd name="connsiteX4" fmla="*/ 1219925 w 2927820"/>
                  <a:gd name="connsiteY4" fmla="*/ 0 h 1715492"/>
                  <a:gd name="connsiteX5" fmla="*/ 2793009 w 2927820"/>
                  <a:gd name="connsiteY5" fmla="*/ 0 h 1715492"/>
                  <a:gd name="connsiteX6" fmla="*/ 2927820 w 2927820"/>
                  <a:gd name="connsiteY6" fmla="*/ 134811 h 1715492"/>
                  <a:gd name="connsiteX7" fmla="*/ 2927820 w 2927820"/>
                  <a:gd name="connsiteY7" fmla="*/ 471830 h 1715492"/>
                  <a:gd name="connsiteX8" fmla="*/ 2927820 w 2927820"/>
                  <a:gd name="connsiteY8" fmla="*/ 471830 h 1715492"/>
                  <a:gd name="connsiteX9" fmla="*/ 2927820 w 2927820"/>
                  <a:gd name="connsiteY9" fmla="*/ 674043 h 1715492"/>
                  <a:gd name="connsiteX10" fmla="*/ 2927820 w 2927820"/>
                  <a:gd name="connsiteY10" fmla="*/ 674041 h 1715492"/>
                  <a:gd name="connsiteX11" fmla="*/ 2793009 w 2927820"/>
                  <a:gd name="connsiteY11" fmla="*/ 808852 h 1715492"/>
                  <a:gd name="connsiteX12" fmla="*/ 969684 w 2927820"/>
                  <a:gd name="connsiteY12" fmla="*/ 863092 h 1715492"/>
                  <a:gd name="connsiteX13" fmla="*/ 468605 w 2927820"/>
                  <a:gd name="connsiteY13" fmla="*/ 1715492 h 1715492"/>
                  <a:gd name="connsiteX14" fmla="*/ 487970 w 2927820"/>
                  <a:gd name="connsiteY14" fmla="*/ 808852 h 1715492"/>
                  <a:gd name="connsiteX15" fmla="*/ 134811 w 2927820"/>
                  <a:gd name="connsiteY15" fmla="*/ 808852 h 1715492"/>
                  <a:gd name="connsiteX16" fmla="*/ 0 w 2927820"/>
                  <a:gd name="connsiteY16" fmla="*/ 674041 h 1715492"/>
                  <a:gd name="connsiteX17" fmla="*/ 0 w 2927820"/>
                  <a:gd name="connsiteY17" fmla="*/ 674043 h 1715492"/>
                  <a:gd name="connsiteX18" fmla="*/ 0 w 2927820"/>
                  <a:gd name="connsiteY18" fmla="*/ 471830 h 1715492"/>
                  <a:gd name="connsiteX19" fmla="*/ 0 w 2927820"/>
                  <a:gd name="connsiteY19" fmla="*/ 471830 h 1715492"/>
                  <a:gd name="connsiteX20" fmla="*/ 0 w 2927820"/>
                  <a:gd name="connsiteY20" fmla="*/ 134811 h 1715492"/>
                  <a:gd name="connsiteX0" fmla="*/ 0 w 2927820"/>
                  <a:gd name="connsiteY0" fmla="*/ 134811 h 1738400"/>
                  <a:gd name="connsiteX1" fmla="*/ 134811 w 2927820"/>
                  <a:gd name="connsiteY1" fmla="*/ 0 h 1738400"/>
                  <a:gd name="connsiteX2" fmla="*/ 487970 w 2927820"/>
                  <a:gd name="connsiteY2" fmla="*/ 0 h 1738400"/>
                  <a:gd name="connsiteX3" fmla="*/ 487970 w 2927820"/>
                  <a:gd name="connsiteY3" fmla="*/ 0 h 1738400"/>
                  <a:gd name="connsiteX4" fmla="*/ 1219925 w 2927820"/>
                  <a:gd name="connsiteY4" fmla="*/ 0 h 1738400"/>
                  <a:gd name="connsiteX5" fmla="*/ 2793009 w 2927820"/>
                  <a:gd name="connsiteY5" fmla="*/ 0 h 1738400"/>
                  <a:gd name="connsiteX6" fmla="*/ 2927820 w 2927820"/>
                  <a:gd name="connsiteY6" fmla="*/ 134811 h 1738400"/>
                  <a:gd name="connsiteX7" fmla="*/ 2927820 w 2927820"/>
                  <a:gd name="connsiteY7" fmla="*/ 471830 h 1738400"/>
                  <a:gd name="connsiteX8" fmla="*/ 2927820 w 2927820"/>
                  <a:gd name="connsiteY8" fmla="*/ 471830 h 1738400"/>
                  <a:gd name="connsiteX9" fmla="*/ 2927820 w 2927820"/>
                  <a:gd name="connsiteY9" fmla="*/ 674043 h 1738400"/>
                  <a:gd name="connsiteX10" fmla="*/ 2927820 w 2927820"/>
                  <a:gd name="connsiteY10" fmla="*/ 674041 h 1738400"/>
                  <a:gd name="connsiteX11" fmla="*/ 2793009 w 2927820"/>
                  <a:gd name="connsiteY11" fmla="*/ 808852 h 1738400"/>
                  <a:gd name="connsiteX12" fmla="*/ 969684 w 2927820"/>
                  <a:gd name="connsiteY12" fmla="*/ 863092 h 1738400"/>
                  <a:gd name="connsiteX13" fmla="*/ 515924 w 2927820"/>
                  <a:gd name="connsiteY13" fmla="*/ 1738400 h 1738400"/>
                  <a:gd name="connsiteX14" fmla="*/ 487970 w 2927820"/>
                  <a:gd name="connsiteY14" fmla="*/ 808852 h 1738400"/>
                  <a:gd name="connsiteX15" fmla="*/ 134811 w 2927820"/>
                  <a:gd name="connsiteY15" fmla="*/ 808852 h 1738400"/>
                  <a:gd name="connsiteX16" fmla="*/ 0 w 2927820"/>
                  <a:gd name="connsiteY16" fmla="*/ 674041 h 1738400"/>
                  <a:gd name="connsiteX17" fmla="*/ 0 w 2927820"/>
                  <a:gd name="connsiteY17" fmla="*/ 674043 h 1738400"/>
                  <a:gd name="connsiteX18" fmla="*/ 0 w 2927820"/>
                  <a:gd name="connsiteY18" fmla="*/ 471830 h 1738400"/>
                  <a:gd name="connsiteX19" fmla="*/ 0 w 2927820"/>
                  <a:gd name="connsiteY19" fmla="*/ 471830 h 1738400"/>
                  <a:gd name="connsiteX20" fmla="*/ 0 w 2927820"/>
                  <a:gd name="connsiteY20" fmla="*/ 134811 h 1738400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969684 w 2927820"/>
                  <a:gd name="connsiteY12" fmla="*/ 863092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487970 w 2927820"/>
                  <a:gd name="connsiteY14" fmla="*/ 808852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922274"/>
                  <a:gd name="connsiteX1" fmla="*/ 134811 w 2927820"/>
                  <a:gd name="connsiteY1" fmla="*/ 0 h 1922274"/>
                  <a:gd name="connsiteX2" fmla="*/ 487970 w 2927820"/>
                  <a:gd name="connsiteY2" fmla="*/ 0 h 1922274"/>
                  <a:gd name="connsiteX3" fmla="*/ 487970 w 2927820"/>
                  <a:gd name="connsiteY3" fmla="*/ 0 h 1922274"/>
                  <a:gd name="connsiteX4" fmla="*/ 1219925 w 2927820"/>
                  <a:gd name="connsiteY4" fmla="*/ 0 h 1922274"/>
                  <a:gd name="connsiteX5" fmla="*/ 2793009 w 2927820"/>
                  <a:gd name="connsiteY5" fmla="*/ 0 h 1922274"/>
                  <a:gd name="connsiteX6" fmla="*/ 2927820 w 2927820"/>
                  <a:gd name="connsiteY6" fmla="*/ 134811 h 1922274"/>
                  <a:gd name="connsiteX7" fmla="*/ 2927820 w 2927820"/>
                  <a:gd name="connsiteY7" fmla="*/ 471830 h 1922274"/>
                  <a:gd name="connsiteX8" fmla="*/ 2927820 w 2927820"/>
                  <a:gd name="connsiteY8" fmla="*/ 471830 h 1922274"/>
                  <a:gd name="connsiteX9" fmla="*/ 2927820 w 2927820"/>
                  <a:gd name="connsiteY9" fmla="*/ 674043 h 1922274"/>
                  <a:gd name="connsiteX10" fmla="*/ 2927820 w 2927820"/>
                  <a:gd name="connsiteY10" fmla="*/ 674041 h 1922274"/>
                  <a:gd name="connsiteX11" fmla="*/ 2793009 w 2927820"/>
                  <a:gd name="connsiteY11" fmla="*/ 808852 h 1922274"/>
                  <a:gd name="connsiteX12" fmla="*/ 1345670 w 2927820"/>
                  <a:gd name="connsiteY12" fmla="*/ 951317 h 1922274"/>
                  <a:gd name="connsiteX13" fmla="*/ 2096444 w 2927820"/>
                  <a:gd name="connsiteY13" fmla="*/ 1922274 h 1922274"/>
                  <a:gd name="connsiteX14" fmla="*/ 958278 w 2927820"/>
                  <a:gd name="connsiteY14" fmla="*/ 992226 h 1922274"/>
                  <a:gd name="connsiteX15" fmla="*/ 134811 w 2927820"/>
                  <a:gd name="connsiteY15" fmla="*/ 808852 h 1922274"/>
                  <a:gd name="connsiteX16" fmla="*/ 0 w 2927820"/>
                  <a:gd name="connsiteY16" fmla="*/ 674041 h 1922274"/>
                  <a:gd name="connsiteX17" fmla="*/ 0 w 2927820"/>
                  <a:gd name="connsiteY17" fmla="*/ 674043 h 1922274"/>
                  <a:gd name="connsiteX18" fmla="*/ 0 w 2927820"/>
                  <a:gd name="connsiteY18" fmla="*/ 471830 h 1922274"/>
                  <a:gd name="connsiteX19" fmla="*/ 0 w 2927820"/>
                  <a:gd name="connsiteY19" fmla="*/ 471830 h 1922274"/>
                  <a:gd name="connsiteX20" fmla="*/ 0 w 2927820"/>
                  <a:gd name="connsiteY20" fmla="*/ 134811 h 1922274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58278 w 2927820"/>
                  <a:gd name="connsiteY14" fmla="*/ 992226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45670 w 2927820"/>
                  <a:gd name="connsiteY12" fmla="*/ 951317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777263"/>
                  <a:gd name="connsiteX1" fmla="*/ 134811 w 2927820"/>
                  <a:gd name="connsiteY1" fmla="*/ 0 h 1777263"/>
                  <a:gd name="connsiteX2" fmla="*/ 487970 w 2927820"/>
                  <a:gd name="connsiteY2" fmla="*/ 0 h 1777263"/>
                  <a:gd name="connsiteX3" fmla="*/ 487970 w 2927820"/>
                  <a:gd name="connsiteY3" fmla="*/ 0 h 1777263"/>
                  <a:gd name="connsiteX4" fmla="*/ 1219925 w 2927820"/>
                  <a:gd name="connsiteY4" fmla="*/ 0 h 1777263"/>
                  <a:gd name="connsiteX5" fmla="*/ 2793009 w 2927820"/>
                  <a:gd name="connsiteY5" fmla="*/ 0 h 1777263"/>
                  <a:gd name="connsiteX6" fmla="*/ 2927820 w 2927820"/>
                  <a:gd name="connsiteY6" fmla="*/ 134811 h 1777263"/>
                  <a:gd name="connsiteX7" fmla="*/ 2927820 w 2927820"/>
                  <a:gd name="connsiteY7" fmla="*/ 471830 h 1777263"/>
                  <a:gd name="connsiteX8" fmla="*/ 2927820 w 2927820"/>
                  <a:gd name="connsiteY8" fmla="*/ 471830 h 1777263"/>
                  <a:gd name="connsiteX9" fmla="*/ 2927820 w 2927820"/>
                  <a:gd name="connsiteY9" fmla="*/ 674043 h 1777263"/>
                  <a:gd name="connsiteX10" fmla="*/ 2927820 w 2927820"/>
                  <a:gd name="connsiteY10" fmla="*/ 674041 h 1777263"/>
                  <a:gd name="connsiteX11" fmla="*/ 2793009 w 2927820"/>
                  <a:gd name="connsiteY11" fmla="*/ 808852 h 1777263"/>
                  <a:gd name="connsiteX12" fmla="*/ 1312429 w 2927820"/>
                  <a:gd name="connsiteY12" fmla="*/ 928980 h 1777263"/>
                  <a:gd name="connsiteX13" fmla="*/ 1841720 w 2927820"/>
                  <a:gd name="connsiteY13" fmla="*/ 1777263 h 1777263"/>
                  <a:gd name="connsiteX14" fmla="*/ 985518 w 2927820"/>
                  <a:gd name="connsiteY14" fmla="*/ 907763 h 1777263"/>
                  <a:gd name="connsiteX15" fmla="*/ 134811 w 2927820"/>
                  <a:gd name="connsiteY15" fmla="*/ 808852 h 1777263"/>
                  <a:gd name="connsiteX16" fmla="*/ 0 w 2927820"/>
                  <a:gd name="connsiteY16" fmla="*/ 674041 h 1777263"/>
                  <a:gd name="connsiteX17" fmla="*/ 0 w 2927820"/>
                  <a:gd name="connsiteY17" fmla="*/ 674043 h 1777263"/>
                  <a:gd name="connsiteX18" fmla="*/ 0 w 2927820"/>
                  <a:gd name="connsiteY18" fmla="*/ 471830 h 1777263"/>
                  <a:gd name="connsiteX19" fmla="*/ 0 w 2927820"/>
                  <a:gd name="connsiteY19" fmla="*/ 471830 h 1777263"/>
                  <a:gd name="connsiteX20" fmla="*/ 0 w 2927820"/>
                  <a:gd name="connsiteY20" fmla="*/ 134811 h 1777263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12429 w 2927820"/>
                  <a:gd name="connsiteY12" fmla="*/ 928980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5518 w 2927820"/>
                  <a:gd name="connsiteY14" fmla="*/ 907763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39344 w 2927820"/>
                  <a:gd name="connsiteY12" fmla="*/ 855209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509289"/>
                  <a:gd name="connsiteX1" fmla="*/ 134811 w 2927820"/>
                  <a:gd name="connsiteY1" fmla="*/ 0 h 1509289"/>
                  <a:gd name="connsiteX2" fmla="*/ 487970 w 2927820"/>
                  <a:gd name="connsiteY2" fmla="*/ 0 h 1509289"/>
                  <a:gd name="connsiteX3" fmla="*/ 487970 w 2927820"/>
                  <a:gd name="connsiteY3" fmla="*/ 0 h 1509289"/>
                  <a:gd name="connsiteX4" fmla="*/ 1219925 w 2927820"/>
                  <a:gd name="connsiteY4" fmla="*/ 0 h 1509289"/>
                  <a:gd name="connsiteX5" fmla="*/ 2793009 w 2927820"/>
                  <a:gd name="connsiteY5" fmla="*/ 0 h 1509289"/>
                  <a:gd name="connsiteX6" fmla="*/ 2927820 w 2927820"/>
                  <a:gd name="connsiteY6" fmla="*/ 134811 h 1509289"/>
                  <a:gd name="connsiteX7" fmla="*/ 2927820 w 2927820"/>
                  <a:gd name="connsiteY7" fmla="*/ 471830 h 1509289"/>
                  <a:gd name="connsiteX8" fmla="*/ 2927820 w 2927820"/>
                  <a:gd name="connsiteY8" fmla="*/ 471830 h 1509289"/>
                  <a:gd name="connsiteX9" fmla="*/ 2927820 w 2927820"/>
                  <a:gd name="connsiteY9" fmla="*/ 674043 h 1509289"/>
                  <a:gd name="connsiteX10" fmla="*/ 2927820 w 2927820"/>
                  <a:gd name="connsiteY10" fmla="*/ 674041 h 1509289"/>
                  <a:gd name="connsiteX11" fmla="*/ 2793009 w 2927820"/>
                  <a:gd name="connsiteY11" fmla="*/ 808852 h 1509289"/>
                  <a:gd name="connsiteX12" fmla="*/ 1320988 w 2927820"/>
                  <a:gd name="connsiteY12" fmla="*/ 822546 h 1509289"/>
                  <a:gd name="connsiteX13" fmla="*/ 1321939 w 2927820"/>
                  <a:gd name="connsiteY13" fmla="*/ 1509289 h 1509289"/>
                  <a:gd name="connsiteX14" fmla="*/ 989757 w 2927820"/>
                  <a:gd name="connsiteY14" fmla="*/ 846361 h 1509289"/>
                  <a:gd name="connsiteX15" fmla="*/ 134811 w 2927820"/>
                  <a:gd name="connsiteY15" fmla="*/ 808852 h 1509289"/>
                  <a:gd name="connsiteX16" fmla="*/ 0 w 2927820"/>
                  <a:gd name="connsiteY16" fmla="*/ 674041 h 1509289"/>
                  <a:gd name="connsiteX17" fmla="*/ 0 w 2927820"/>
                  <a:gd name="connsiteY17" fmla="*/ 674043 h 1509289"/>
                  <a:gd name="connsiteX18" fmla="*/ 0 w 2927820"/>
                  <a:gd name="connsiteY18" fmla="*/ 471830 h 1509289"/>
                  <a:gd name="connsiteX19" fmla="*/ 0 w 2927820"/>
                  <a:gd name="connsiteY19" fmla="*/ 471830 h 1509289"/>
                  <a:gd name="connsiteX20" fmla="*/ 0 w 2927820"/>
                  <a:gd name="connsiteY20" fmla="*/ 134811 h 1509289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320988 w 2927820"/>
                  <a:gd name="connsiteY12" fmla="*/ 822546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989757 w 2927820"/>
                  <a:gd name="connsiteY14" fmla="*/ 846361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392487"/>
                  <a:gd name="connsiteX1" fmla="*/ 134811 w 2927820"/>
                  <a:gd name="connsiteY1" fmla="*/ 0 h 1392487"/>
                  <a:gd name="connsiteX2" fmla="*/ 487970 w 2927820"/>
                  <a:gd name="connsiteY2" fmla="*/ 0 h 1392487"/>
                  <a:gd name="connsiteX3" fmla="*/ 487970 w 2927820"/>
                  <a:gd name="connsiteY3" fmla="*/ 0 h 1392487"/>
                  <a:gd name="connsiteX4" fmla="*/ 1219925 w 2927820"/>
                  <a:gd name="connsiteY4" fmla="*/ 0 h 1392487"/>
                  <a:gd name="connsiteX5" fmla="*/ 2793009 w 2927820"/>
                  <a:gd name="connsiteY5" fmla="*/ 0 h 1392487"/>
                  <a:gd name="connsiteX6" fmla="*/ 2927820 w 2927820"/>
                  <a:gd name="connsiteY6" fmla="*/ 134811 h 1392487"/>
                  <a:gd name="connsiteX7" fmla="*/ 2927820 w 2927820"/>
                  <a:gd name="connsiteY7" fmla="*/ 471830 h 1392487"/>
                  <a:gd name="connsiteX8" fmla="*/ 2927820 w 2927820"/>
                  <a:gd name="connsiteY8" fmla="*/ 471830 h 1392487"/>
                  <a:gd name="connsiteX9" fmla="*/ 2927820 w 2927820"/>
                  <a:gd name="connsiteY9" fmla="*/ 674043 h 1392487"/>
                  <a:gd name="connsiteX10" fmla="*/ 2927820 w 2927820"/>
                  <a:gd name="connsiteY10" fmla="*/ 674041 h 1392487"/>
                  <a:gd name="connsiteX11" fmla="*/ 2793009 w 2927820"/>
                  <a:gd name="connsiteY11" fmla="*/ 808852 h 1392487"/>
                  <a:gd name="connsiteX12" fmla="*/ 1466693 w 2927820"/>
                  <a:gd name="connsiteY12" fmla="*/ 828694 h 1392487"/>
                  <a:gd name="connsiteX13" fmla="*/ 1675793 w 2927820"/>
                  <a:gd name="connsiteY13" fmla="*/ 1392487 h 1392487"/>
                  <a:gd name="connsiteX14" fmla="*/ 1017511 w 2927820"/>
                  <a:gd name="connsiteY14" fmla="*/ 821772 h 1392487"/>
                  <a:gd name="connsiteX15" fmla="*/ 134811 w 2927820"/>
                  <a:gd name="connsiteY15" fmla="*/ 808852 h 1392487"/>
                  <a:gd name="connsiteX16" fmla="*/ 0 w 2927820"/>
                  <a:gd name="connsiteY16" fmla="*/ 674041 h 1392487"/>
                  <a:gd name="connsiteX17" fmla="*/ 0 w 2927820"/>
                  <a:gd name="connsiteY17" fmla="*/ 674043 h 1392487"/>
                  <a:gd name="connsiteX18" fmla="*/ 0 w 2927820"/>
                  <a:gd name="connsiteY18" fmla="*/ 471830 h 1392487"/>
                  <a:gd name="connsiteX19" fmla="*/ 0 w 2927820"/>
                  <a:gd name="connsiteY19" fmla="*/ 471830 h 1392487"/>
                  <a:gd name="connsiteX20" fmla="*/ 0 w 2927820"/>
                  <a:gd name="connsiteY20" fmla="*/ 134811 h 1392487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1017511 w 2927820"/>
                  <a:gd name="connsiteY14" fmla="*/ 821772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986885"/>
                  <a:gd name="connsiteX1" fmla="*/ 134811 w 2927820"/>
                  <a:gd name="connsiteY1" fmla="*/ 0 h 1986885"/>
                  <a:gd name="connsiteX2" fmla="*/ 487970 w 2927820"/>
                  <a:gd name="connsiteY2" fmla="*/ 0 h 1986885"/>
                  <a:gd name="connsiteX3" fmla="*/ 487970 w 2927820"/>
                  <a:gd name="connsiteY3" fmla="*/ 0 h 1986885"/>
                  <a:gd name="connsiteX4" fmla="*/ 1219925 w 2927820"/>
                  <a:gd name="connsiteY4" fmla="*/ 0 h 1986885"/>
                  <a:gd name="connsiteX5" fmla="*/ 2793009 w 2927820"/>
                  <a:gd name="connsiteY5" fmla="*/ 0 h 1986885"/>
                  <a:gd name="connsiteX6" fmla="*/ 2927820 w 2927820"/>
                  <a:gd name="connsiteY6" fmla="*/ 134811 h 1986885"/>
                  <a:gd name="connsiteX7" fmla="*/ 2927820 w 2927820"/>
                  <a:gd name="connsiteY7" fmla="*/ 471830 h 1986885"/>
                  <a:gd name="connsiteX8" fmla="*/ 2927820 w 2927820"/>
                  <a:gd name="connsiteY8" fmla="*/ 471830 h 1986885"/>
                  <a:gd name="connsiteX9" fmla="*/ 2927820 w 2927820"/>
                  <a:gd name="connsiteY9" fmla="*/ 674043 h 1986885"/>
                  <a:gd name="connsiteX10" fmla="*/ 2927820 w 2927820"/>
                  <a:gd name="connsiteY10" fmla="*/ 674041 h 1986885"/>
                  <a:gd name="connsiteX11" fmla="*/ 2793009 w 2927820"/>
                  <a:gd name="connsiteY11" fmla="*/ 808852 h 1986885"/>
                  <a:gd name="connsiteX12" fmla="*/ 1466693 w 2927820"/>
                  <a:gd name="connsiteY12" fmla="*/ 828694 h 1986885"/>
                  <a:gd name="connsiteX13" fmla="*/ 286480 w 2927820"/>
                  <a:gd name="connsiteY13" fmla="*/ 1986885 h 1986885"/>
                  <a:gd name="connsiteX14" fmla="*/ 865554 w 2927820"/>
                  <a:gd name="connsiteY14" fmla="*/ 811525 h 1986885"/>
                  <a:gd name="connsiteX15" fmla="*/ 134811 w 2927820"/>
                  <a:gd name="connsiteY15" fmla="*/ 808852 h 1986885"/>
                  <a:gd name="connsiteX16" fmla="*/ 0 w 2927820"/>
                  <a:gd name="connsiteY16" fmla="*/ 674041 h 1986885"/>
                  <a:gd name="connsiteX17" fmla="*/ 0 w 2927820"/>
                  <a:gd name="connsiteY17" fmla="*/ 674043 h 1986885"/>
                  <a:gd name="connsiteX18" fmla="*/ 0 w 2927820"/>
                  <a:gd name="connsiteY18" fmla="*/ 471830 h 1986885"/>
                  <a:gd name="connsiteX19" fmla="*/ 0 w 2927820"/>
                  <a:gd name="connsiteY19" fmla="*/ 471830 h 1986885"/>
                  <a:gd name="connsiteX20" fmla="*/ 0 w 2927820"/>
                  <a:gd name="connsiteY20" fmla="*/ 134811 h 1986885"/>
                  <a:gd name="connsiteX0" fmla="*/ 0 w 2927820"/>
                  <a:gd name="connsiteY0" fmla="*/ 134811 h 1762998"/>
                  <a:gd name="connsiteX1" fmla="*/ 134811 w 2927820"/>
                  <a:gd name="connsiteY1" fmla="*/ 0 h 1762998"/>
                  <a:gd name="connsiteX2" fmla="*/ 487970 w 2927820"/>
                  <a:gd name="connsiteY2" fmla="*/ 0 h 1762998"/>
                  <a:gd name="connsiteX3" fmla="*/ 487970 w 2927820"/>
                  <a:gd name="connsiteY3" fmla="*/ 0 h 1762998"/>
                  <a:gd name="connsiteX4" fmla="*/ 1219925 w 2927820"/>
                  <a:gd name="connsiteY4" fmla="*/ 0 h 1762998"/>
                  <a:gd name="connsiteX5" fmla="*/ 2793009 w 2927820"/>
                  <a:gd name="connsiteY5" fmla="*/ 0 h 1762998"/>
                  <a:gd name="connsiteX6" fmla="*/ 2927820 w 2927820"/>
                  <a:gd name="connsiteY6" fmla="*/ 134811 h 1762998"/>
                  <a:gd name="connsiteX7" fmla="*/ 2927820 w 2927820"/>
                  <a:gd name="connsiteY7" fmla="*/ 471830 h 1762998"/>
                  <a:gd name="connsiteX8" fmla="*/ 2927820 w 2927820"/>
                  <a:gd name="connsiteY8" fmla="*/ 471830 h 1762998"/>
                  <a:gd name="connsiteX9" fmla="*/ 2927820 w 2927820"/>
                  <a:gd name="connsiteY9" fmla="*/ 674043 h 1762998"/>
                  <a:gd name="connsiteX10" fmla="*/ 2927820 w 2927820"/>
                  <a:gd name="connsiteY10" fmla="*/ 674041 h 1762998"/>
                  <a:gd name="connsiteX11" fmla="*/ 2793009 w 2927820"/>
                  <a:gd name="connsiteY11" fmla="*/ 808852 h 1762998"/>
                  <a:gd name="connsiteX12" fmla="*/ 1466693 w 2927820"/>
                  <a:gd name="connsiteY12" fmla="*/ 828694 h 1762998"/>
                  <a:gd name="connsiteX13" fmla="*/ 182037 w 2927820"/>
                  <a:gd name="connsiteY13" fmla="*/ 1762998 h 1762998"/>
                  <a:gd name="connsiteX14" fmla="*/ 865554 w 2927820"/>
                  <a:gd name="connsiteY14" fmla="*/ 811525 h 1762998"/>
                  <a:gd name="connsiteX15" fmla="*/ 134811 w 2927820"/>
                  <a:gd name="connsiteY15" fmla="*/ 808852 h 1762998"/>
                  <a:gd name="connsiteX16" fmla="*/ 0 w 2927820"/>
                  <a:gd name="connsiteY16" fmla="*/ 674041 h 1762998"/>
                  <a:gd name="connsiteX17" fmla="*/ 0 w 2927820"/>
                  <a:gd name="connsiteY17" fmla="*/ 674043 h 1762998"/>
                  <a:gd name="connsiteX18" fmla="*/ 0 w 2927820"/>
                  <a:gd name="connsiteY18" fmla="*/ 471830 h 1762998"/>
                  <a:gd name="connsiteX19" fmla="*/ 0 w 2927820"/>
                  <a:gd name="connsiteY19" fmla="*/ 471830 h 1762998"/>
                  <a:gd name="connsiteX20" fmla="*/ 0 w 2927820"/>
                  <a:gd name="connsiteY20" fmla="*/ 134811 h 1762998"/>
                  <a:gd name="connsiteX0" fmla="*/ 0 w 2927820"/>
                  <a:gd name="connsiteY0" fmla="*/ 134811 h 1653550"/>
                  <a:gd name="connsiteX1" fmla="*/ 134811 w 2927820"/>
                  <a:gd name="connsiteY1" fmla="*/ 0 h 1653550"/>
                  <a:gd name="connsiteX2" fmla="*/ 487970 w 2927820"/>
                  <a:gd name="connsiteY2" fmla="*/ 0 h 1653550"/>
                  <a:gd name="connsiteX3" fmla="*/ 487970 w 2927820"/>
                  <a:gd name="connsiteY3" fmla="*/ 0 h 1653550"/>
                  <a:gd name="connsiteX4" fmla="*/ 1219925 w 2927820"/>
                  <a:gd name="connsiteY4" fmla="*/ 0 h 1653550"/>
                  <a:gd name="connsiteX5" fmla="*/ 2793009 w 2927820"/>
                  <a:gd name="connsiteY5" fmla="*/ 0 h 1653550"/>
                  <a:gd name="connsiteX6" fmla="*/ 2927820 w 2927820"/>
                  <a:gd name="connsiteY6" fmla="*/ 134811 h 1653550"/>
                  <a:gd name="connsiteX7" fmla="*/ 2927820 w 2927820"/>
                  <a:gd name="connsiteY7" fmla="*/ 471830 h 1653550"/>
                  <a:gd name="connsiteX8" fmla="*/ 2927820 w 2927820"/>
                  <a:gd name="connsiteY8" fmla="*/ 471830 h 1653550"/>
                  <a:gd name="connsiteX9" fmla="*/ 2927820 w 2927820"/>
                  <a:gd name="connsiteY9" fmla="*/ 674043 h 1653550"/>
                  <a:gd name="connsiteX10" fmla="*/ 2927820 w 2927820"/>
                  <a:gd name="connsiteY10" fmla="*/ 674041 h 1653550"/>
                  <a:gd name="connsiteX11" fmla="*/ 2793009 w 2927820"/>
                  <a:gd name="connsiteY11" fmla="*/ 808852 h 1653550"/>
                  <a:gd name="connsiteX12" fmla="*/ 1466693 w 2927820"/>
                  <a:gd name="connsiteY12" fmla="*/ 828694 h 1653550"/>
                  <a:gd name="connsiteX13" fmla="*/ 748008 w 2927820"/>
                  <a:gd name="connsiteY13" fmla="*/ 1653550 h 1653550"/>
                  <a:gd name="connsiteX14" fmla="*/ 865554 w 2927820"/>
                  <a:gd name="connsiteY14" fmla="*/ 811525 h 1653550"/>
                  <a:gd name="connsiteX15" fmla="*/ 134811 w 2927820"/>
                  <a:gd name="connsiteY15" fmla="*/ 808852 h 1653550"/>
                  <a:gd name="connsiteX16" fmla="*/ 0 w 2927820"/>
                  <a:gd name="connsiteY16" fmla="*/ 674041 h 1653550"/>
                  <a:gd name="connsiteX17" fmla="*/ 0 w 2927820"/>
                  <a:gd name="connsiteY17" fmla="*/ 674043 h 1653550"/>
                  <a:gd name="connsiteX18" fmla="*/ 0 w 2927820"/>
                  <a:gd name="connsiteY18" fmla="*/ 471830 h 1653550"/>
                  <a:gd name="connsiteX19" fmla="*/ 0 w 2927820"/>
                  <a:gd name="connsiteY19" fmla="*/ 471830 h 1653550"/>
                  <a:gd name="connsiteX20" fmla="*/ 0 w 2927820"/>
                  <a:gd name="connsiteY20" fmla="*/ 134811 h 1653550"/>
                  <a:gd name="connsiteX0" fmla="*/ 0 w 2927820"/>
                  <a:gd name="connsiteY0" fmla="*/ 134811 h 1219630"/>
                  <a:gd name="connsiteX1" fmla="*/ 134811 w 2927820"/>
                  <a:gd name="connsiteY1" fmla="*/ 0 h 1219630"/>
                  <a:gd name="connsiteX2" fmla="*/ 487970 w 2927820"/>
                  <a:gd name="connsiteY2" fmla="*/ 0 h 1219630"/>
                  <a:gd name="connsiteX3" fmla="*/ 487970 w 2927820"/>
                  <a:gd name="connsiteY3" fmla="*/ 0 h 1219630"/>
                  <a:gd name="connsiteX4" fmla="*/ 1219925 w 2927820"/>
                  <a:gd name="connsiteY4" fmla="*/ 0 h 1219630"/>
                  <a:gd name="connsiteX5" fmla="*/ 2793009 w 2927820"/>
                  <a:gd name="connsiteY5" fmla="*/ 0 h 1219630"/>
                  <a:gd name="connsiteX6" fmla="*/ 2927820 w 2927820"/>
                  <a:gd name="connsiteY6" fmla="*/ 134811 h 1219630"/>
                  <a:gd name="connsiteX7" fmla="*/ 2927820 w 2927820"/>
                  <a:gd name="connsiteY7" fmla="*/ 471830 h 1219630"/>
                  <a:gd name="connsiteX8" fmla="*/ 2927820 w 2927820"/>
                  <a:gd name="connsiteY8" fmla="*/ 471830 h 1219630"/>
                  <a:gd name="connsiteX9" fmla="*/ 2927820 w 2927820"/>
                  <a:gd name="connsiteY9" fmla="*/ 674043 h 1219630"/>
                  <a:gd name="connsiteX10" fmla="*/ 2927820 w 2927820"/>
                  <a:gd name="connsiteY10" fmla="*/ 674041 h 1219630"/>
                  <a:gd name="connsiteX11" fmla="*/ 2793009 w 2927820"/>
                  <a:gd name="connsiteY11" fmla="*/ 808852 h 1219630"/>
                  <a:gd name="connsiteX12" fmla="*/ 1466693 w 2927820"/>
                  <a:gd name="connsiteY12" fmla="*/ 828694 h 1219630"/>
                  <a:gd name="connsiteX13" fmla="*/ 1780025 w 2927820"/>
                  <a:gd name="connsiteY13" fmla="*/ 1219630 h 1219630"/>
                  <a:gd name="connsiteX14" fmla="*/ 865554 w 2927820"/>
                  <a:gd name="connsiteY14" fmla="*/ 811525 h 1219630"/>
                  <a:gd name="connsiteX15" fmla="*/ 134811 w 2927820"/>
                  <a:gd name="connsiteY15" fmla="*/ 808852 h 1219630"/>
                  <a:gd name="connsiteX16" fmla="*/ 0 w 2927820"/>
                  <a:gd name="connsiteY16" fmla="*/ 674041 h 1219630"/>
                  <a:gd name="connsiteX17" fmla="*/ 0 w 2927820"/>
                  <a:gd name="connsiteY17" fmla="*/ 674043 h 1219630"/>
                  <a:gd name="connsiteX18" fmla="*/ 0 w 2927820"/>
                  <a:gd name="connsiteY18" fmla="*/ 471830 h 1219630"/>
                  <a:gd name="connsiteX19" fmla="*/ 0 w 2927820"/>
                  <a:gd name="connsiteY19" fmla="*/ 471830 h 1219630"/>
                  <a:gd name="connsiteX20" fmla="*/ 0 w 2927820"/>
                  <a:gd name="connsiteY20" fmla="*/ 134811 h 1219630"/>
                  <a:gd name="connsiteX0" fmla="*/ 0 w 2927820"/>
                  <a:gd name="connsiteY0" fmla="*/ 134811 h 1122963"/>
                  <a:gd name="connsiteX1" fmla="*/ 134811 w 2927820"/>
                  <a:gd name="connsiteY1" fmla="*/ 0 h 1122963"/>
                  <a:gd name="connsiteX2" fmla="*/ 487970 w 2927820"/>
                  <a:gd name="connsiteY2" fmla="*/ 0 h 1122963"/>
                  <a:gd name="connsiteX3" fmla="*/ 487970 w 2927820"/>
                  <a:gd name="connsiteY3" fmla="*/ 0 h 1122963"/>
                  <a:gd name="connsiteX4" fmla="*/ 1219925 w 2927820"/>
                  <a:gd name="connsiteY4" fmla="*/ 0 h 1122963"/>
                  <a:gd name="connsiteX5" fmla="*/ 2793009 w 2927820"/>
                  <a:gd name="connsiteY5" fmla="*/ 0 h 1122963"/>
                  <a:gd name="connsiteX6" fmla="*/ 2927820 w 2927820"/>
                  <a:gd name="connsiteY6" fmla="*/ 134811 h 1122963"/>
                  <a:gd name="connsiteX7" fmla="*/ 2927820 w 2927820"/>
                  <a:gd name="connsiteY7" fmla="*/ 471830 h 1122963"/>
                  <a:gd name="connsiteX8" fmla="*/ 2927820 w 2927820"/>
                  <a:gd name="connsiteY8" fmla="*/ 471830 h 1122963"/>
                  <a:gd name="connsiteX9" fmla="*/ 2927820 w 2927820"/>
                  <a:gd name="connsiteY9" fmla="*/ 674043 h 1122963"/>
                  <a:gd name="connsiteX10" fmla="*/ 2927820 w 2927820"/>
                  <a:gd name="connsiteY10" fmla="*/ 674041 h 1122963"/>
                  <a:gd name="connsiteX11" fmla="*/ 2793009 w 2927820"/>
                  <a:gd name="connsiteY11" fmla="*/ 808852 h 1122963"/>
                  <a:gd name="connsiteX12" fmla="*/ 1466693 w 2927820"/>
                  <a:gd name="connsiteY12" fmla="*/ 828694 h 1122963"/>
                  <a:gd name="connsiteX13" fmla="*/ 674146 w 2927820"/>
                  <a:gd name="connsiteY13" fmla="*/ 1122963 h 1122963"/>
                  <a:gd name="connsiteX14" fmla="*/ 865554 w 2927820"/>
                  <a:gd name="connsiteY14" fmla="*/ 811525 h 1122963"/>
                  <a:gd name="connsiteX15" fmla="*/ 134811 w 2927820"/>
                  <a:gd name="connsiteY15" fmla="*/ 808852 h 1122963"/>
                  <a:gd name="connsiteX16" fmla="*/ 0 w 2927820"/>
                  <a:gd name="connsiteY16" fmla="*/ 674041 h 1122963"/>
                  <a:gd name="connsiteX17" fmla="*/ 0 w 2927820"/>
                  <a:gd name="connsiteY17" fmla="*/ 674043 h 1122963"/>
                  <a:gd name="connsiteX18" fmla="*/ 0 w 2927820"/>
                  <a:gd name="connsiteY18" fmla="*/ 471830 h 1122963"/>
                  <a:gd name="connsiteX19" fmla="*/ 0 w 2927820"/>
                  <a:gd name="connsiteY19" fmla="*/ 471830 h 1122963"/>
                  <a:gd name="connsiteX20" fmla="*/ 0 w 2927820"/>
                  <a:gd name="connsiteY20" fmla="*/ 134811 h 1122963"/>
                  <a:gd name="connsiteX0" fmla="*/ 0 w 2927820"/>
                  <a:gd name="connsiteY0" fmla="*/ 134811 h 1159348"/>
                  <a:gd name="connsiteX1" fmla="*/ 134811 w 2927820"/>
                  <a:gd name="connsiteY1" fmla="*/ 0 h 1159348"/>
                  <a:gd name="connsiteX2" fmla="*/ 487970 w 2927820"/>
                  <a:gd name="connsiteY2" fmla="*/ 0 h 1159348"/>
                  <a:gd name="connsiteX3" fmla="*/ 487970 w 2927820"/>
                  <a:gd name="connsiteY3" fmla="*/ 0 h 1159348"/>
                  <a:gd name="connsiteX4" fmla="*/ 1219925 w 2927820"/>
                  <a:gd name="connsiteY4" fmla="*/ 0 h 1159348"/>
                  <a:gd name="connsiteX5" fmla="*/ 2793009 w 2927820"/>
                  <a:gd name="connsiteY5" fmla="*/ 0 h 1159348"/>
                  <a:gd name="connsiteX6" fmla="*/ 2927820 w 2927820"/>
                  <a:gd name="connsiteY6" fmla="*/ 134811 h 1159348"/>
                  <a:gd name="connsiteX7" fmla="*/ 2927820 w 2927820"/>
                  <a:gd name="connsiteY7" fmla="*/ 471830 h 1159348"/>
                  <a:gd name="connsiteX8" fmla="*/ 2927820 w 2927820"/>
                  <a:gd name="connsiteY8" fmla="*/ 471830 h 1159348"/>
                  <a:gd name="connsiteX9" fmla="*/ 2927820 w 2927820"/>
                  <a:gd name="connsiteY9" fmla="*/ 674043 h 1159348"/>
                  <a:gd name="connsiteX10" fmla="*/ 2927820 w 2927820"/>
                  <a:gd name="connsiteY10" fmla="*/ 674041 h 1159348"/>
                  <a:gd name="connsiteX11" fmla="*/ 2793009 w 2927820"/>
                  <a:gd name="connsiteY11" fmla="*/ 808852 h 1159348"/>
                  <a:gd name="connsiteX12" fmla="*/ 1466693 w 2927820"/>
                  <a:gd name="connsiteY12" fmla="*/ 828694 h 1159348"/>
                  <a:gd name="connsiteX13" fmla="*/ 1420746 w 2927820"/>
                  <a:gd name="connsiteY13" fmla="*/ 1159348 h 1159348"/>
                  <a:gd name="connsiteX14" fmla="*/ 865554 w 2927820"/>
                  <a:gd name="connsiteY14" fmla="*/ 811525 h 1159348"/>
                  <a:gd name="connsiteX15" fmla="*/ 134811 w 2927820"/>
                  <a:gd name="connsiteY15" fmla="*/ 808852 h 1159348"/>
                  <a:gd name="connsiteX16" fmla="*/ 0 w 2927820"/>
                  <a:gd name="connsiteY16" fmla="*/ 674041 h 1159348"/>
                  <a:gd name="connsiteX17" fmla="*/ 0 w 2927820"/>
                  <a:gd name="connsiteY17" fmla="*/ 674043 h 1159348"/>
                  <a:gd name="connsiteX18" fmla="*/ 0 w 2927820"/>
                  <a:gd name="connsiteY18" fmla="*/ 471830 h 1159348"/>
                  <a:gd name="connsiteX19" fmla="*/ 0 w 2927820"/>
                  <a:gd name="connsiteY19" fmla="*/ 471830 h 1159348"/>
                  <a:gd name="connsiteX20" fmla="*/ 0 w 2927820"/>
                  <a:gd name="connsiteY20" fmla="*/ 134811 h 1159348"/>
                  <a:gd name="connsiteX0" fmla="*/ 0 w 2927820"/>
                  <a:gd name="connsiteY0" fmla="*/ 134811 h 1153283"/>
                  <a:gd name="connsiteX1" fmla="*/ 134811 w 2927820"/>
                  <a:gd name="connsiteY1" fmla="*/ 0 h 1153283"/>
                  <a:gd name="connsiteX2" fmla="*/ 487970 w 2927820"/>
                  <a:gd name="connsiteY2" fmla="*/ 0 h 1153283"/>
                  <a:gd name="connsiteX3" fmla="*/ 487970 w 2927820"/>
                  <a:gd name="connsiteY3" fmla="*/ 0 h 1153283"/>
                  <a:gd name="connsiteX4" fmla="*/ 1219925 w 2927820"/>
                  <a:gd name="connsiteY4" fmla="*/ 0 h 1153283"/>
                  <a:gd name="connsiteX5" fmla="*/ 2793009 w 2927820"/>
                  <a:gd name="connsiteY5" fmla="*/ 0 h 1153283"/>
                  <a:gd name="connsiteX6" fmla="*/ 2927820 w 2927820"/>
                  <a:gd name="connsiteY6" fmla="*/ 134811 h 1153283"/>
                  <a:gd name="connsiteX7" fmla="*/ 2927820 w 2927820"/>
                  <a:gd name="connsiteY7" fmla="*/ 471830 h 1153283"/>
                  <a:gd name="connsiteX8" fmla="*/ 2927820 w 2927820"/>
                  <a:gd name="connsiteY8" fmla="*/ 471830 h 1153283"/>
                  <a:gd name="connsiteX9" fmla="*/ 2927820 w 2927820"/>
                  <a:gd name="connsiteY9" fmla="*/ 674043 h 1153283"/>
                  <a:gd name="connsiteX10" fmla="*/ 2927820 w 2927820"/>
                  <a:gd name="connsiteY10" fmla="*/ 674041 h 1153283"/>
                  <a:gd name="connsiteX11" fmla="*/ 2793009 w 2927820"/>
                  <a:gd name="connsiteY11" fmla="*/ 808852 h 1153283"/>
                  <a:gd name="connsiteX12" fmla="*/ 1466693 w 2927820"/>
                  <a:gd name="connsiteY12" fmla="*/ 828694 h 1153283"/>
                  <a:gd name="connsiteX13" fmla="*/ 1534069 w 2927820"/>
                  <a:gd name="connsiteY13" fmla="*/ 1153283 h 1153283"/>
                  <a:gd name="connsiteX14" fmla="*/ 865554 w 2927820"/>
                  <a:gd name="connsiteY14" fmla="*/ 811525 h 1153283"/>
                  <a:gd name="connsiteX15" fmla="*/ 134811 w 2927820"/>
                  <a:gd name="connsiteY15" fmla="*/ 808852 h 1153283"/>
                  <a:gd name="connsiteX16" fmla="*/ 0 w 2927820"/>
                  <a:gd name="connsiteY16" fmla="*/ 674041 h 1153283"/>
                  <a:gd name="connsiteX17" fmla="*/ 0 w 2927820"/>
                  <a:gd name="connsiteY17" fmla="*/ 674043 h 1153283"/>
                  <a:gd name="connsiteX18" fmla="*/ 0 w 2927820"/>
                  <a:gd name="connsiteY18" fmla="*/ 471830 h 1153283"/>
                  <a:gd name="connsiteX19" fmla="*/ 0 w 2927820"/>
                  <a:gd name="connsiteY19" fmla="*/ 471830 h 1153283"/>
                  <a:gd name="connsiteX20" fmla="*/ 0 w 2927820"/>
                  <a:gd name="connsiteY20" fmla="*/ 134811 h 115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27820" h="1153283">
                    <a:moveTo>
                      <a:pt x="0" y="134811"/>
                    </a:moveTo>
                    <a:cubicBezTo>
                      <a:pt x="0" y="60357"/>
                      <a:pt x="60357" y="0"/>
                      <a:pt x="134811" y="0"/>
                    </a:cubicBezTo>
                    <a:lnTo>
                      <a:pt x="487970" y="0"/>
                    </a:lnTo>
                    <a:lnTo>
                      <a:pt x="487970" y="0"/>
                    </a:lnTo>
                    <a:lnTo>
                      <a:pt x="1219925" y="0"/>
                    </a:lnTo>
                    <a:lnTo>
                      <a:pt x="2793009" y="0"/>
                    </a:lnTo>
                    <a:cubicBezTo>
                      <a:pt x="2867463" y="0"/>
                      <a:pt x="2927820" y="60357"/>
                      <a:pt x="2927820" y="134811"/>
                    </a:cubicBezTo>
                    <a:lnTo>
                      <a:pt x="2927820" y="471830"/>
                    </a:lnTo>
                    <a:lnTo>
                      <a:pt x="2927820" y="471830"/>
                    </a:lnTo>
                    <a:lnTo>
                      <a:pt x="2927820" y="674043"/>
                    </a:lnTo>
                    <a:lnTo>
                      <a:pt x="2927820" y="674041"/>
                    </a:lnTo>
                    <a:cubicBezTo>
                      <a:pt x="2927820" y="748495"/>
                      <a:pt x="2867463" y="808852"/>
                      <a:pt x="2793009" y="808852"/>
                    </a:cubicBezTo>
                    <a:lnTo>
                      <a:pt x="1466693" y="828694"/>
                    </a:lnTo>
                    <a:lnTo>
                      <a:pt x="1534069" y="1153283"/>
                    </a:lnTo>
                    <a:lnTo>
                      <a:pt x="865554" y="811525"/>
                    </a:lnTo>
                    <a:lnTo>
                      <a:pt x="134811" y="808852"/>
                    </a:lnTo>
                    <a:cubicBezTo>
                      <a:pt x="60357" y="808852"/>
                      <a:pt x="0" y="748495"/>
                      <a:pt x="0" y="674041"/>
                    </a:cubicBezTo>
                    <a:lnTo>
                      <a:pt x="0" y="674043"/>
                    </a:lnTo>
                    <a:lnTo>
                      <a:pt x="0" y="471830"/>
                    </a:lnTo>
                    <a:lnTo>
                      <a:pt x="0" y="471830"/>
                    </a:lnTo>
                    <a:lnTo>
                      <a:pt x="0" y="134811"/>
                    </a:lnTo>
                    <a:close/>
                  </a:path>
                </a:pathLst>
              </a:custGeom>
              <a:solidFill>
                <a:srgbClr val="085590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 rot="21348" flipH="1">
                <a:off x="3001998" y="4022092"/>
                <a:ext cx="2764748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900" dirty="0">
                    <a:solidFill>
                      <a:schemeClr val="bg1"/>
                    </a:solidFill>
                  </a:rPr>
                  <a:t>What do you mean you’re not ready? We’ve been dating for 6 months!</a:t>
                </a:r>
              </a:p>
            </p:txBody>
          </p:sp>
        </p:grpSp>
        <p:pic>
          <p:nvPicPr>
            <p:cNvPr id="68" name="Picture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94734" flipH="1" flipV="1">
              <a:off x="2218171" y="3938066"/>
              <a:ext cx="619039" cy="59018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7048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2149</TotalTime>
  <Words>482</Words>
  <Application>Microsoft Macintosh PowerPoint</Application>
  <PresentationFormat>On-screen Show (4:3)</PresentationFormat>
  <Paragraphs>160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Gill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Conversations</dc:title>
  <dc:creator>Paulea</dc:creator>
  <cp:lastModifiedBy>Elizabeth Passamonte</cp:lastModifiedBy>
  <cp:revision>94</cp:revision>
  <dcterms:created xsi:type="dcterms:W3CDTF">2013-02-11T15:56:17Z</dcterms:created>
  <dcterms:modified xsi:type="dcterms:W3CDTF">2023-02-14T01:17:56Z</dcterms:modified>
</cp:coreProperties>
</file>