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Lst>
  <p:notesMasterIdLst>
    <p:notesMasterId r:id="rId25"/>
  </p:notesMasterIdLst>
  <p:handoutMasterIdLst>
    <p:handoutMasterId r:id="rId26"/>
  </p:handoutMasterIdLst>
  <p:sldIdLst>
    <p:sldId id="256" r:id="rId3"/>
    <p:sldId id="257" r:id="rId4"/>
    <p:sldId id="273" r:id="rId5"/>
    <p:sldId id="274" r:id="rId6"/>
    <p:sldId id="275" r:id="rId7"/>
    <p:sldId id="276" r:id="rId8"/>
    <p:sldId id="293" r:id="rId9"/>
    <p:sldId id="262" r:id="rId10"/>
    <p:sldId id="277" r:id="rId11"/>
    <p:sldId id="279" r:id="rId12"/>
    <p:sldId id="280" r:id="rId13"/>
    <p:sldId id="281" r:id="rId14"/>
    <p:sldId id="294" r:id="rId15"/>
    <p:sldId id="267" r:id="rId16"/>
    <p:sldId id="283" r:id="rId17"/>
    <p:sldId id="284" r:id="rId18"/>
    <p:sldId id="286" r:id="rId19"/>
    <p:sldId id="291" r:id="rId20"/>
    <p:sldId id="287" r:id="rId21"/>
    <p:sldId id="292" r:id="rId22"/>
    <p:sldId id="295" r:id="rId23"/>
    <p:sldId id="272" r:id="rId24"/>
  </p:sldIdLst>
  <p:sldSz cx="13004800" cy="9753600"/>
  <p:notesSz cx="6858000" cy="9144000"/>
  <p:defaultTextStyle>
    <a:defPPr>
      <a:defRPr lang="en-US"/>
    </a:defPPr>
    <a:lvl1pPr algn="ctr" rtl="0" fontAlgn="base">
      <a:spcBef>
        <a:spcPct val="0"/>
      </a:spcBef>
      <a:spcAft>
        <a:spcPct val="0"/>
      </a:spcAft>
      <a:defRPr sz="4000" kern="1200">
        <a:solidFill>
          <a:srgbClr val="FFFFFF"/>
        </a:solidFill>
        <a:latin typeface="American Typewriter" charset="0"/>
        <a:ea typeface="ヒラギノ明朝 ProN W3" pitchFamily="2" charset="-128"/>
        <a:cs typeface="+mn-cs"/>
        <a:sym typeface="American Typewriter" charset="0"/>
      </a:defRPr>
    </a:lvl1pPr>
    <a:lvl2pPr marL="457200" algn="ctr" rtl="0" fontAlgn="base">
      <a:spcBef>
        <a:spcPct val="0"/>
      </a:spcBef>
      <a:spcAft>
        <a:spcPct val="0"/>
      </a:spcAft>
      <a:defRPr sz="4000" kern="1200">
        <a:solidFill>
          <a:srgbClr val="FFFFFF"/>
        </a:solidFill>
        <a:latin typeface="American Typewriter" charset="0"/>
        <a:ea typeface="ヒラギノ明朝 ProN W3" pitchFamily="2" charset="-128"/>
        <a:cs typeface="+mn-cs"/>
        <a:sym typeface="American Typewriter" charset="0"/>
      </a:defRPr>
    </a:lvl2pPr>
    <a:lvl3pPr marL="914400" algn="ctr" rtl="0" fontAlgn="base">
      <a:spcBef>
        <a:spcPct val="0"/>
      </a:spcBef>
      <a:spcAft>
        <a:spcPct val="0"/>
      </a:spcAft>
      <a:defRPr sz="4000" kern="1200">
        <a:solidFill>
          <a:srgbClr val="FFFFFF"/>
        </a:solidFill>
        <a:latin typeface="American Typewriter" charset="0"/>
        <a:ea typeface="ヒラギノ明朝 ProN W3" pitchFamily="2" charset="-128"/>
        <a:cs typeface="+mn-cs"/>
        <a:sym typeface="American Typewriter" charset="0"/>
      </a:defRPr>
    </a:lvl3pPr>
    <a:lvl4pPr marL="1371600" algn="ctr" rtl="0" fontAlgn="base">
      <a:spcBef>
        <a:spcPct val="0"/>
      </a:spcBef>
      <a:spcAft>
        <a:spcPct val="0"/>
      </a:spcAft>
      <a:defRPr sz="4000" kern="1200">
        <a:solidFill>
          <a:srgbClr val="FFFFFF"/>
        </a:solidFill>
        <a:latin typeface="American Typewriter" charset="0"/>
        <a:ea typeface="ヒラギノ明朝 ProN W3" pitchFamily="2" charset="-128"/>
        <a:cs typeface="+mn-cs"/>
        <a:sym typeface="American Typewriter" charset="0"/>
      </a:defRPr>
    </a:lvl4pPr>
    <a:lvl5pPr marL="1828800" algn="ctr" rtl="0" fontAlgn="base">
      <a:spcBef>
        <a:spcPct val="0"/>
      </a:spcBef>
      <a:spcAft>
        <a:spcPct val="0"/>
      </a:spcAft>
      <a:defRPr sz="4000" kern="1200">
        <a:solidFill>
          <a:srgbClr val="FFFFFF"/>
        </a:solidFill>
        <a:latin typeface="American Typewriter" charset="0"/>
        <a:ea typeface="ヒラギノ明朝 ProN W3" pitchFamily="2" charset="-128"/>
        <a:cs typeface="+mn-cs"/>
        <a:sym typeface="American Typewriter" charset="0"/>
      </a:defRPr>
    </a:lvl5pPr>
    <a:lvl6pPr marL="2286000" algn="l" defTabSz="914400" rtl="0" eaLnBrk="1" latinLnBrk="0" hangingPunct="1">
      <a:defRPr sz="4000" kern="1200">
        <a:solidFill>
          <a:srgbClr val="FFFFFF"/>
        </a:solidFill>
        <a:latin typeface="American Typewriter" charset="0"/>
        <a:ea typeface="ヒラギノ明朝 ProN W3" pitchFamily="2" charset="-128"/>
        <a:cs typeface="+mn-cs"/>
        <a:sym typeface="American Typewriter" charset="0"/>
      </a:defRPr>
    </a:lvl6pPr>
    <a:lvl7pPr marL="2743200" algn="l" defTabSz="914400" rtl="0" eaLnBrk="1" latinLnBrk="0" hangingPunct="1">
      <a:defRPr sz="4000" kern="1200">
        <a:solidFill>
          <a:srgbClr val="FFFFFF"/>
        </a:solidFill>
        <a:latin typeface="American Typewriter" charset="0"/>
        <a:ea typeface="ヒラギノ明朝 ProN W3" pitchFamily="2" charset="-128"/>
        <a:cs typeface="+mn-cs"/>
        <a:sym typeface="American Typewriter" charset="0"/>
      </a:defRPr>
    </a:lvl7pPr>
    <a:lvl8pPr marL="3200400" algn="l" defTabSz="914400" rtl="0" eaLnBrk="1" latinLnBrk="0" hangingPunct="1">
      <a:defRPr sz="4000" kern="1200">
        <a:solidFill>
          <a:srgbClr val="FFFFFF"/>
        </a:solidFill>
        <a:latin typeface="American Typewriter" charset="0"/>
        <a:ea typeface="ヒラギノ明朝 ProN W3" pitchFamily="2" charset="-128"/>
        <a:cs typeface="+mn-cs"/>
        <a:sym typeface="American Typewriter" charset="0"/>
      </a:defRPr>
    </a:lvl8pPr>
    <a:lvl9pPr marL="3657600" algn="l" defTabSz="914400" rtl="0" eaLnBrk="1" latinLnBrk="0" hangingPunct="1">
      <a:defRPr sz="4000" kern="1200">
        <a:solidFill>
          <a:srgbClr val="FFFFFF"/>
        </a:solidFill>
        <a:latin typeface="American Typewriter" charset="0"/>
        <a:ea typeface="ヒラギノ明朝 ProN W3" pitchFamily="2" charset="-128"/>
        <a:cs typeface="+mn-cs"/>
        <a:sym typeface="American Typewriter"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41707C"/>
    <a:srgbClr val="8F3B5B"/>
    <a:srgbClr val="77AFA4"/>
    <a:srgbClr val="00594B"/>
    <a:srgbClr val="D3D868"/>
    <a:srgbClr val="D48D28"/>
    <a:srgbClr val="1A9183"/>
    <a:srgbClr val="990033"/>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00" autoAdjust="0"/>
    <p:restoredTop sz="88543" autoAdjust="0"/>
  </p:normalViewPr>
  <p:slideViewPr>
    <p:cSldViewPr>
      <p:cViewPr varScale="1">
        <p:scale>
          <a:sx n="70" d="100"/>
          <a:sy n="70" d="100"/>
        </p:scale>
        <p:origin x="1616" y="200"/>
      </p:cViewPr>
      <p:guideLst>
        <p:guide orient="horz" pos="3072"/>
        <p:guide pos="4096"/>
      </p:guideLst>
    </p:cSldViewPr>
  </p:slideViewPr>
  <p:notesTextViewPr>
    <p:cViewPr>
      <p:scale>
        <a:sx n="100" d="100"/>
        <a:sy n="100" d="100"/>
      </p:scale>
      <p:origin x="0" y="0"/>
    </p:cViewPr>
  </p:notesTextViewPr>
  <p:sorterViewPr>
    <p:cViewPr>
      <p:scale>
        <a:sx n="100" d="100"/>
        <a:sy n="100" d="100"/>
      </p:scale>
      <p:origin x="0" y="2296"/>
    </p:cViewPr>
  </p:sorterViewPr>
  <p:notesViewPr>
    <p:cSldViewPr>
      <p:cViewPr varScale="1">
        <p:scale>
          <a:sx n="52" d="100"/>
          <a:sy n="52" d="100"/>
        </p:scale>
        <p:origin x="-2664"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9BB4A88-5F27-41F0-A95B-4352625ADD68}" type="datetimeFigureOut">
              <a:rPr lang="en-US" smtClean="0"/>
              <a:t>2/13/23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B264CE0-85ED-475A-BEE8-5B851FCF5256}" type="slidenum">
              <a:rPr lang="en-US" smtClean="0"/>
              <a:t>‹#›</a:t>
            </a:fld>
            <a:endParaRPr lang="en-US"/>
          </a:p>
        </p:txBody>
      </p:sp>
    </p:spTree>
    <p:extLst>
      <p:ext uri="{BB962C8B-B14F-4D97-AF65-F5344CB8AC3E}">
        <p14:creationId xmlns:p14="http://schemas.microsoft.com/office/powerpoint/2010/main" val="17753407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1" name="Rectangle 1"/>
          <p:cNvSpPr>
            <a:spLocks noGrp="1" noRot="1" noChangeAspec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5362" name="Rectangle 2"/>
          <p:cNvSpPr>
            <a:spLocks noGrp="1" noChangeArrowheads="1"/>
          </p:cNvSpPr>
          <p:nvPr>
            <p:ph type="body" sz="quarter" idx="1"/>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672116437"/>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American Typewriter" charset="0"/>
        <a:ea typeface="MS PGothic" pitchFamily="34" charset="-128"/>
        <a:cs typeface="ＭＳ Ｐゴシック" charset="0"/>
      </a:defRPr>
    </a:lvl1pPr>
    <a:lvl2pPr marL="457200" algn="l" rtl="0" eaLnBrk="0" fontAlgn="base" hangingPunct="0">
      <a:spcBef>
        <a:spcPct val="0"/>
      </a:spcBef>
      <a:spcAft>
        <a:spcPct val="0"/>
      </a:spcAft>
      <a:defRPr sz="1200" kern="1200">
        <a:solidFill>
          <a:schemeClr val="tx1"/>
        </a:solidFill>
        <a:latin typeface="American Typewriter" charset="0"/>
        <a:ea typeface="MS PGothic" pitchFamily="34" charset="-128"/>
        <a:cs typeface="+mn-cs"/>
      </a:defRPr>
    </a:lvl2pPr>
    <a:lvl3pPr marL="914400" algn="l" rtl="0" eaLnBrk="0" fontAlgn="base" hangingPunct="0">
      <a:spcBef>
        <a:spcPct val="0"/>
      </a:spcBef>
      <a:spcAft>
        <a:spcPct val="0"/>
      </a:spcAft>
      <a:defRPr sz="1200" kern="1200">
        <a:solidFill>
          <a:schemeClr val="tx1"/>
        </a:solidFill>
        <a:latin typeface="American Typewriter" charset="0"/>
        <a:ea typeface="MS PGothic" pitchFamily="34" charset="-128"/>
        <a:cs typeface="+mn-cs"/>
      </a:defRPr>
    </a:lvl3pPr>
    <a:lvl4pPr marL="1371600" algn="l" rtl="0" eaLnBrk="0" fontAlgn="base" hangingPunct="0">
      <a:spcBef>
        <a:spcPct val="0"/>
      </a:spcBef>
      <a:spcAft>
        <a:spcPct val="0"/>
      </a:spcAft>
      <a:defRPr sz="1200" kern="1200">
        <a:solidFill>
          <a:schemeClr val="tx1"/>
        </a:solidFill>
        <a:latin typeface="American Typewriter" charset="0"/>
        <a:ea typeface="MS PGothic" pitchFamily="34" charset="-128"/>
        <a:cs typeface="+mn-cs"/>
      </a:defRPr>
    </a:lvl4pPr>
    <a:lvl5pPr marL="1828800" algn="l" rtl="0" eaLnBrk="0" fontAlgn="base" hangingPunct="0">
      <a:spcBef>
        <a:spcPct val="0"/>
      </a:spcBef>
      <a:spcAft>
        <a:spcPct val="0"/>
      </a:spcAft>
      <a:defRPr sz="1200" kern="1200">
        <a:solidFill>
          <a:schemeClr val="tx1"/>
        </a:solidFill>
        <a:latin typeface="American Typewriter"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Rot="1" noChangeAspect="1" noChangeArrowheads="1"/>
          </p:cNvSpPr>
          <p:nvPr>
            <p:ph type="sldImg"/>
          </p:nvPr>
        </p:nvSpPr>
        <p:spPr>
          <a:solidFill>
            <a:srgbClr val="FFFFFF"/>
          </a:solidFill>
          <a:ln/>
        </p:spPr>
      </p:sp>
      <p:sp>
        <p:nvSpPr>
          <p:cNvPr id="16386" name="Rectangle 2"/>
          <p:cNvSpPr>
            <a:spLocks noGrp="1" noChangeArrowheads="1"/>
          </p:cNvSpPr>
          <p:nvPr>
            <p:ph type="body" idx="1"/>
          </p:nvPr>
        </p:nvSpPr>
        <p:spPr>
          <a:ln/>
        </p:spPr>
        <p:txBody>
          <a:bodyPr/>
          <a:lstStyle/>
          <a:p>
            <a:pPr>
              <a:defRPr/>
            </a:pPr>
            <a:endParaRPr lang="en-US" sz="22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a:solidFill>
            <a:srgbClr val="FFFFFF"/>
          </a:solidFill>
          <a:ln/>
        </p:spPr>
      </p:sp>
      <p:sp>
        <p:nvSpPr>
          <p:cNvPr id="18434" name="Rectangle 2"/>
          <p:cNvSpPr>
            <a:spLocks noGrp="1" noChangeArrowheads="1"/>
          </p:cNvSpPr>
          <p:nvPr>
            <p:ph type="body" idx="1"/>
          </p:nvPr>
        </p:nvSpPr>
        <p:spPr>
          <a:ln/>
        </p:spPr>
        <p:txBody>
          <a:bodyPr/>
          <a:lstStyle/>
          <a:p>
            <a:pPr>
              <a:defRPr/>
            </a:pPr>
            <a:endParaRPr lang="en-US" sz="1400" dirty="0">
              <a:latin typeface="Verdana" pitchFamily="34" charset="0"/>
              <a:sym typeface="Verdana"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a:solidFill>
            <a:srgbClr val="FFFFFF"/>
          </a:solidFill>
          <a:ln/>
        </p:spPr>
      </p:sp>
      <p:sp>
        <p:nvSpPr>
          <p:cNvPr id="18434" name="Rectangle 2"/>
          <p:cNvSpPr>
            <a:spLocks noGrp="1" noChangeArrowheads="1"/>
          </p:cNvSpPr>
          <p:nvPr>
            <p:ph type="body" idx="1"/>
          </p:nvPr>
        </p:nvSpPr>
        <p:spPr>
          <a:ln/>
        </p:spPr>
        <p:txBody>
          <a:bodyPr/>
          <a:lstStyle/>
          <a:p>
            <a:pPr>
              <a:defRPr/>
            </a:pPr>
            <a:endParaRPr lang="en-US" sz="1400" dirty="0">
              <a:latin typeface="Verdana" pitchFamily="34" charset="0"/>
              <a:sym typeface="Verdana"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a:solidFill>
            <a:srgbClr val="FFFFFF"/>
          </a:solidFill>
          <a:ln/>
        </p:spPr>
      </p:sp>
      <p:sp>
        <p:nvSpPr>
          <p:cNvPr id="18434" name="Rectangle 2"/>
          <p:cNvSpPr>
            <a:spLocks noGrp="1" noChangeArrowheads="1"/>
          </p:cNvSpPr>
          <p:nvPr>
            <p:ph type="body" idx="1"/>
          </p:nvPr>
        </p:nvSpPr>
        <p:spPr>
          <a:ln/>
        </p:spPr>
        <p:txBody>
          <a:bodyPr/>
          <a:lstStyle/>
          <a:p>
            <a:pPr>
              <a:defRPr/>
            </a:pPr>
            <a:endParaRPr lang="en-US" sz="1400" dirty="0">
              <a:latin typeface="Verdana" pitchFamily="34" charset="0"/>
              <a:sym typeface="Verdana"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a:solidFill>
            <a:srgbClr val="FFFFFF"/>
          </a:solidFill>
          <a:ln/>
        </p:spPr>
      </p:sp>
      <p:sp>
        <p:nvSpPr>
          <p:cNvPr id="18434" name="Rectangle 2"/>
          <p:cNvSpPr>
            <a:spLocks noGrp="1" noChangeArrowheads="1"/>
          </p:cNvSpPr>
          <p:nvPr>
            <p:ph type="body" idx="1"/>
          </p:nvPr>
        </p:nvSpPr>
        <p:spPr>
          <a:ln/>
        </p:spPr>
        <p:txBody>
          <a:bodyPr/>
          <a:lstStyle/>
          <a:p>
            <a:pPr>
              <a:defRPr/>
            </a:pPr>
            <a:endParaRPr lang="en-US" sz="1400" dirty="0">
              <a:latin typeface="Verdana" pitchFamily="34" charset="0"/>
              <a:sym typeface="Verdana"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a:solidFill>
            <a:srgbClr val="FFFFFF"/>
          </a:solidFill>
          <a:ln/>
        </p:spPr>
      </p:sp>
      <p:sp>
        <p:nvSpPr>
          <p:cNvPr id="18434" name="Rectangle 2"/>
          <p:cNvSpPr>
            <a:spLocks noGrp="1" noChangeArrowheads="1"/>
          </p:cNvSpPr>
          <p:nvPr>
            <p:ph type="body" idx="1"/>
          </p:nvPr>
        </p:nvSpPr>
        <p:spPr>
          <a:ln/>
        </p:spPr>
        <p:txBody>
          <a:bodyPr/>
          <a:lstStyle/>
          <a:p>
            <a:pPr>
              <a:defRPr/>
            </a:pPr>
            <a:endParaRPr lang="en-US" sz="1400" dirty="0">
              <a:latin typeface="Verdana" pitchFamily="34" charset="0"/>
              <a:sym typeface="Verdana"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Rot="1" noChangeAspect="1" noChangeArrowheads="1"/>
          </p:cNvSpPr>
          <p:nvPr>
            <p:ph type="sldImg"/>
          </p:nvPr>
        </p:nvSpPr>
        <p:spPr>
          <a:solidFill>
            <a:srgbClr val="FFFFFF"/>
          </a:solidFill>
          <a:ln/>
        </p:spPr>
      </p:sp>
      <p:sp>
        <p:nvSpPr>
          <p:cNvPr id="16386" name="Rectangle 2"/>
          <p:cNvSpPr>
            <a:spLocks noGrp="1" noChangeArrowheads="1"/>
          </p:cNvSpPr>
          <p:nvPr>
            <p:ph type="body" idx="1"/>
          </p:nvPr>
        </p:nvSpPr>
        <p:spPr>
          <a:ln/>
        </p:spPr>
        <p:txBody>
          <a:bodyPr/>
          <a:lstStyle/>
          <a:p>
            <a:pPr>
              <a:defRPr/>
            </a:pPr>
            <a:endParaRPr lang="en-US" sz="22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Rot="1" noChangeAspect="1" noChangeArrowheads="1"/>
          </p:cNvSpPr>
          <p:nvPr>
            <p:ph type="sldImg"/>
          </p:nvPr>
        </p:nvSpPr>
        <p:spPr>
          <a:solidFill>
            <a:srgbClr val="FFFFFF"/>
          </a:solidFill>
          <a:ln/>
        </p:spPr>
      </p:sp>
      <p:sp>
        <p:nvSpPr>
          <p:cNvPr id="2867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Rot="1" noChangeAspect="1" noChangeArrowheads="1"/>
          </p:cNvSpPr>
          <p:nvPr>
            <p:ph type="sldImg"/>
          </p:nvPr>
        </p:nvSpPr>
        <p:spPr>
          <a:solidFill>
            <a:srgbClr val="FFFFFF"/>
          </a:solidFill>
          <a:ln/>
        </p:spPr>
      </p:sp>
      <p:sp>
        <p:nvSpPr>
          <p:cNvPr id="2867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Rot="1" noChangeAspect="1" noChangeArrowheads="1"/>
          </p:cNvSpPr>
          <p:nvPr>
            <p:ph type="sldImg"/>
          </p:nvPr>
        </p:nvSpPr>
        <p:spPr>
          <a:solidFill>
            <a:srgbClr val="FFFFFF"/>
          </a:solidFill>
          <a:ln/>
        </p:spPr>
      </p:sp>
      <p:sp>
        <p:nvSpPr>
          <p:cNvPr id="2867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Rot="1" noChangeAspect="1" noChangeArrowheads="1"/>
          </p:cNvSpPr>
          <p:nvPr>
            <p:ph type="sldImg"/>
          </p:nvPr>
        </p:nvSpPr>
        <p:spPr>
          <a:solidFill>
            <a:srgbClr val="FFFFFF"/>
          </a:solidFill>
          <a:ln/>
        </p:spPr>
      </p:sp>
      <p:sp>
        <p:nvSpPr>
          <p:cNvPr id="2867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Rot="1" noChangeAspect="1" noChangeArrowheads="1"/>
          </p:cNvSpPr>
          <p:nvPr>
            <p:ph type="sldImg"/>
          </p:nvPr>
        </p:nvSpPr>
        <p:spPr>
          <a:solidFill>
            <a:srgbClr val="FFFFFF"/>
          </a:solidFill>
          <a:ln/>
        </p:spPr>
      </p:sp>
      <p:sp>
        <p:nvSpPr>
          <p:cNvPr id="2867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Rot="1" noChangeAspect="1" noChangeArrowheads="1"/>
          </p:cNvSpPr>
          <p:nvPr>
            <p:ph type="sldImg"/>
          </p:nvPr>
        </p:nvSpPr>
        <p:spPr>
          <a:solidFill>
            <a:srgbClr val="FFFFFF"/>
          </a:solidFill>
          <a:ln/>
        </p:spPr>
      </p:sp>
      <p:sp>
        <p:nvSpPr>
          <p:cNvPr id="16386" name="Rectangle 2"/>
          <p:cNvSpPr>
            <a:spLocks noGrp="1" noChangeArrowheads="1"/>
          </p:cNvSpPr>
          <p:nvPr>
            <p:ph type="body" idx="1"/>
          </p:nvPr>
        </p:nvSpPr>
        <p:spPr>
          <a:ln/>
        </p:spPr>
        <p:txBody>
          <a:bodyPr/>
          <a:lstStyle/>
          <a:p>
            <a:pPr>
              <a:defRPr/>
            </a:pPr>
            <a:endParaRPr lang="en-US" sz="22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Rot="1" noChangeAspect="1" noChangeArrowheads="1"/>
          </p:cNvSpPr>
          <p:nvPr>
            <p:ph type="sldImg"/>
          </p:nvPr>
        </p:nvSpPr>
        <p:spPr>
          <a:solidFill>
            <a:srgbClr val="FFFFFF"/>
          </a:solidFill>
          <a:ln/>
        </p:spPr>
      </p:sp>
      <p:sp>
        <p:nvSpPr>
          <p:cNvPr id="16386" name="Rectangle 2"/>
          <p:cNvSpPr>
            <a:spLocks noGrp="1" noChangeArrowheads="1"/>
          </p:cNvSpPr>
          <p:nvPr>
            <p:ph type="body" idx="1"/>
          </p:nvPr>
        </p:nvSpPr>
        <p:spPr>
          <a:ln/>
        </p:spPr>
        <p:txBody>
          <a:bodyPr/>
          <a:lstStyle/>
          <a:p>
            <a:pPr>
              <a:defRPr/>
            </a:pPr>
            <a:endParaRPr lang="en-US" sz="22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Rot="1" noChangeAspect="1" noChangeArrowheads="1"/>
          </p:cNvSpPr>
          <p:nvPr>
            <p:ph type="sldImg"/>
          </p:nvPr>
        </p:nvSpPr>
        <p:spPr>
          <a:solidFill>
            <a:srgbClr val="FFFFFF"/>
          </a:solidFill>
          <a:ln/>
        </p:spPr>
      </p:sp>
      <p:sp>
        <p:nvSpPr>
          <p:cNvPr id="49154" name="Rectangle 2"/>
          <p:cNvSpPr>
            <a:spLocks noGrp="1" noChangeArrowheads="1"/>
          </p:cNvSpPr>
          <p:nvPr>
            <p:ph type="body" idx="1"/>
          </p:nvPr>
        </p:nvSpPr>
        <p:spPr>
          <a:ln/>
        </p:spPr>
        <p:txBody>
          <a:bodyPr/>
          <a:lstStyle/>
          <a:p>
            <a:pPr eaLnBrk="1" hangingPunct="1">
              <a:defRPr/>
            </a:pPr>
            <a:endParaRPr lang="en-US" sz="1400" dirty="0">
              <a:latin typeface="Verdana Bold" charset="0"/>
              <a:sym typeface="Verdana Bold"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038062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79500" y="2921000"/>
            <a:ext cx="10845800" cy="241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079500" y="5359400"/>
            <a:ext cx="10845800" cy="13795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056608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0941722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79500" y="2921000"/>
            <a:ext cx="10845800" cy="241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079500" y="5359400"/>
            <a:ext cx="5346700" cy="13795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5359400"/>
            <a:ext cx="5346700" cy="13795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236631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05210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79500" y="2921000"/>
            <a:ext cx="10845800" cy="241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90775648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811845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511709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sym typeface="American Typewriter"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573320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079500" y="2921000"/>
            <a:ext cx="10845800" cy="241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079500" y="5359400"/>
            <a:ext cx="10845800" cy="13795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633266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13850" y="2921000"/>
            <a:ext cx="2711450" cy="38179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079500" y="2921000"/>
            <a:ext cx="7981950" cy="38179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364737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02301229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219225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4082122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9500" y="2527300"/>
            <a:ext cx="5346700" cy="6108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527300"/>
            <a:ext cx="5346700" cy="6108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353385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389694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1235271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801556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1872423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sym typeface="American Typewriter"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5787767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728388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13850" y="152400"/>
            <a:ext cx="271145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79500" y="152400"/>
            <a:ext cx="798195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487655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7AFA4"/>
        </a:solidFill>
        <a:effectLst/>
      </p:bgPr>
    </p:bg>
    <p:spTree>
      <p:nvGrpSpPr>
        <p:cNvPr id="1" name=""/>
        <p:cNvGrpSpPr/>
        <p:nvPr/>
      </p:nvGrpSpPr>
      <p:grpSpPr>
        <a:xfrm>
          <a:off x="0" y="0"/>
          <a:ext cx="0" cy="0"/>
          <a:chOff x="0" y="0"/>
          <a:chExt cx="0" cy="0"/>
        </a:xfrm>
      </p:grpSpPr>
      <p:pic>
        <p:nvPicPr>
          <p:cNvPr id="7" name="Picture 6"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sp>
        <p:nvSpPr>
          <p:cNvPr id="18" name="Rectangle 17"/>
          <p:cNvSpPr/>
          <p:nvPr userDrawn="1"/>
        </p:nvSpPr>
        <p:spPr>
          <a:xfrm>
            <a:off x="10440584" y="9372600"/>
            <a:ext cx="246484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 2013, 2023 Healthy Futures</a:t>
            </a:r>
          </a:p>
        </p:txBody>
      </p:sp>
      <p:sp>
        <p:nvSpPr>
          <p:cNvPr id="19" name="Rectangle 18"/>
          <p:cNvSpPr/>
          <p:nvPr userDrawn="1"/>
        </p:nvSpPr>
        <p:spPr>
          <a:xfrm>
            <a:off x="99374" y="9369623"/>
            <a:ext cx="3070264"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ctr" rtl="0" eaLnBrk="0" fontAlgn="base" hangingPunct="0">
        <a:spcBef>
          <a:spcPct val="0"/>
        </a:spcBef>
        <a:spcAft>
          <a:spcPct val="0"/>
        </a:spcAft>
        <a:defRPr sz="8000">
          <a:solidFill>
            <a:schemeClr val="tx1"/>
          </a:solidFill>
          <a:latin typeface="+mj-lt"/>
          <a:ea typeface="+mj-ea"/>
          <a:cs typeface="+mj-cs"/>
          <a:sym typeface="American Typewriter" charset="0"/>
        </a:defRPr>
      </a:lvl1pPr>
      <a:lvl2pPr algn="ctr" rtl="0" eaLnBrk="0" fontAlgn="base" hangingPunct="0">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2pPr>
      <a:lvl3pPr algn="ctr" rtl="0" eaLnBrk="0" fontAlgn="base" hangingPunct="0">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3pPr>
      <a:lvl4pPr algn="ctr" rtl="0" eaLnBrk="0" fontAlgn="base" hangingPunct="0">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4pPr>
      <a:lvl5pPr algn="ctr" rtl="0" eaLnBrk="0" fontAlgn="base" hangingPunct="0">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5pPr>
      <a:lvl6pPr marL="457200" algn="ctr" rtl="0" fontAlgn="base">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6pPr>
      <a:lvl7pPr marL="914400" algn="ctr" rtl="0" fontAlgn="base">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7pPr>
      <a:lvl8pPr marL="1371600" algn="ctr" rtl="0" fontAlgn="base">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8pPr>
      <a:lvl9pPr marL="1828800" algn="ctr" rtl="0" fontAlgn="base">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9pPr>
    </p:titleStyle>
    <p:bodyStyle>
      <a:lvl1pPr marL="342900" indent="-342900" algn="ctr" rtl="0" eaLnBrk="0" fontAlgn="base" hangingPunct="0">
        <a:spcBef>
          <a:spcPct val="0"/>
        </a:spcBef>
        <a:spcAft>
          <a:spcPct val="0"/>
        </a:spcAft>
        <a:defRPr sz="4200">
          <a:solidFill>
            <a:srgbClr val="7E8484"/>
          </a:solidFill>
          <a:latin typeface="+mn-lt"/>
          <a:ea typeface="+mn-ea"/>
          <a:cs typeface="+mn-cs"/>
          <a:sym typeface="American Typewriter" charset="0"/>
        </a:defRPr>
      </a:lvl1pPr>
      <a:lvl2pPr marL="742950" indent="-285750" algn="ctr" rtl="0" eaLnBrk="0" fontAlgn="base" hangingPunct="0">
        <a:spcBef>
          <a:spcPct val="0"/>
        </a:spcBef>
        <a:spcAft>
          <a:spcPct val="0"/>
        </a:spcAft>
        <a:defRPr sz="4200">
          <a:solidFill>
            <a:srgbClr val="7E8484"/>
          </a:solidFill>
          <a:latin typeface="+mn-lt"/>
          <a:ea typeface="+mn-ea"/>
          <a:cs typeface="+mn-cs"/>
          <a:sym typeface="American Typewriter" charset="0"/>
        </a:defRPr>
      </a:lvl2pPr>
      <a:lvl3pPr marL="1143000" indent="-228600" algn="ctr" rtl="0" eaLnBrk="0" fontAlgn="base" hangingPunct="0">
        <a:spcBef>
          <a:spcPct val="0"/>
        </a:spcBef>
        <a:spcAft>
          <a:spcPct val="0"/>
        </a:spcAft>
        <a:defRPr sz="4200">
          <a:solidFill>
            <a:srgbClr val="7E8484"/>
          </a:solidFill>
          <a:latin typeface="+mn-lt"/>
          <a:ea typeface="+mn-ea"/>
          <a:cs typeface="+mn-cs"/>
          <a:sym typeface="American Typewriter" charset="0"/>
        </a:defRPr>
      </a:lvl3pPr>
      <a:lvl4pPr marL="1600200" indent="-228600" algn="ctr" rtl="0" eaLnBrk="0" fontAlgn="base" hangingPunct="0">
        <a:spcBef>
          <a:spcPct val="0"/>
        </a:spcBef>
        <a:spcAft>
          <a:spcPct val="0"/>
        </a:spcAft>
        <a:defRPr sz="4200">
          <a:solidFill>
            <a:srgbClr val="7E8484"/>
          </a:solidFill>
          <a:latin typeface="+mn-lt"/>
          <a:ea typeface="+mn-ea"/>
          <a:cs typeface="+mn-cs"/>
          <a:sym typeface="American Typewriter" charset="0"/>
        </a:defRPr>
      </a:lvl4pPr>
      <a:lvl5pPr marL="2057400" indent="-228600" algn="ctr" rtl="0" eaLnBrk="0" fontAlgn="base" hangingPunct="0">
        <a:spcBef>
          <a:spcPct val="0"/>
        </a:spcBef>
        <a:spcAft>
          <a:spcPct val="0"/>
        </a:spcAft>
        <a:defRPr sz="4200">
          <a:solidFill>
            <a:srgbClr val="7E8484"/>
          </a:solidFill>
          <a:latin typeface="+mn-lt"/>
          <a:ea typeface="+mn-ea"/>
          <a:cs typeface="+mn-cs"/>
          <a:sym typeface="American Typewriter" charset="0"/>
        </a:defRPr>
      </a:lvl5pPr>
      <a:lvl6pPr marL="457200" algn="ctr" rtl="0" fontAlgn="base">
        <a:spcBef>
          <a:spcPct val="0"/>
        </a:spcBef>
        <a:spcAft>
          <a:spcPct val="0"/>
        </a:spcAft>
        <a:defRPr sz="4200">
          <a:solidFill>
            <a:srgbClr val="7E8484"/>
          </a:solidFill>
          <a:latin typeface="+mn-lt"/>
          <a:ea typeface="+mn-ea"/>
          <a:cs typeface="+mn-cs"/>
          <a:sym typeface="American Typewriter" charset="0"/>
        </a:defRPr>
      </a:lvl6pPr>
      <a:lvl7pPr marL="914400" algn="ctr" rtl="0" fontAlgn="base">
        <a:spcBef>
          <a:spcPct val="0"/>
        </a:spcBef>
        <a:spcAft>
          <a:spcPct val="0"/>
        </a:spcAft>
        <a:defRPr sz="4200">
          <a:solidFill>
            <a:srgbClr val="7E8484"/>
          </a:solidFill>
          <a:latin typeface="+mn-lt"/>
          <a:ea typeface="+mn-ea"/>
          <a:cs typeface="+mn-cs"/>
          <a:sym typeface="American Typewriter" charset="0"/>
        </a:defRPr>
      </a:lvl7pPr>
      <a:lvl8pPr marL="1371600" algn="ctr" rtl="0" fontAlgn="base">
        <a:spcBef>
          <a:spcPct val="0"/>
        </a:spcBef>
        <a:spcAft>
          <a:spcPct val="0"/>
        </a:spcAft>
        <a:defRPr sz="4200">
          <a:solidFill>
            <a:srgbClr val="7E8484"/>
          </a:solidFill>
          <a:latin typeface="+mn-lt"/>
          <a:ea typeface="+mn-ea"/>
          <a:cs typeface="+mn-cs"/>
          <a:sym typeface="American Typewriter" charset="0"/>
        </a:defRPr>
      </a:lvl8pPr>
      <a:lvl9pPr marL="1828800" algn="ctr" rtl="0" fontAlgn="base">
        <a:spcBef>
          <a:spcPct val="0"/>
        </a:spcBef>
        <a:spcAft>
          <a:spcPct val="0"/>
        </a:spcAft>
        <a:defRPr sz="4200">
          <a:solidFill>
            <a:srgbClr val="7E8484"/>
          </a:solidFill>
          <a:latin typeface="+mn-lt"/>
          <a:ea typeface="+mn-ea"/>
          <a:cs typeface="+mn-cs"/>
          <a:sym typeface="American Typewriter"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77AFA4"/>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1079500" y="152400"/>
            <a:ext cx="10845800" cy="209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American Typewriter" charset="0"/>
              </a:rPr>
              <a:t>Click to edit Master title style</a:t>
            </a:r>
          </a:p>
        </p:txBody>
      </p:sp>
      <p:sp>
        <p:nvSpPr>
          <p:cNvPr id="2050" name="Rectangle 2"/>
          <p:cNvSpPr>
            <a:spLocks noGrp="1" noChangeArrowheads="1"/>
          </p:cNvSpPr>
          <p:nvPr>
            <p:ph type="body" idx="1"/>
          </p:nvPr>
        </p:nvSpPr>
        <p:spPr bwMode="auto">
          <a:xfrm>
            <a:off x="1079500" y="2527300"/>
            <a:ext cx="10845800" cy="610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American Typewriter" charset="0"/>
              </a:rPr>
              <a:t>Click to edit Master text styles</a:t>
            </a:r>
          </a:p>
          <a:p>
            <a:pPr lvl="1"/>
            <a:r>
              <a:rPr lang="en-US">
                <a:sym typeface="American Typewriter" charset="0"/>
              </a:rPr>
              <a:t>Second level</a:t>
            </a:r>
          </a:p>
          <a:p>
            <a:pPr lvl="2"/>
            <a:r>
              <a:rPr lang="en-US">
                <a:sym typeface="American Typewriter" charset="0"/>
              </a:rPr>
              <a:t>Third level</a:t>
            </a:r>
          </a:p>
          <a:p>
            <a:pPr lvl="3"/>
            <a:r>
              <a:rPr lang="en-US">
                <a:sym typeface="American Typewriter" charset="0"/>
              </a:rPr>
              <a:t>Fourth level</a:t>
            </a:r>
          </a:p>
          <a:p>
            <a:pPr lvl="4"/>
            <a:r>
              <a:rPr lang="en-US">
                <a:sym typeface="American Typewriter" charset="0"/>
              </a:rPr>
              <a:t>Fifth level</a:t>
            </a:r>
          </a:p>
        </p:txBody>
      </p:sp>
      <p:sp>
        <p:nvSpPr>
          <p:cNvPr id="6" name="Rectangle 5"/>
          <p:cNvSpPr/>
          <p:nvPr userDrawn="1"/>
        </p:nvSpPr>
        <p:spPr>
          <a:xfrm>
            <a:off x="10520734" y="9372600"/>
            <a:ext cx="238469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2023 Healthy Futures</a:t>
            </a:r>
          </a:p>
        </p:txBody>
      </p:sp>
      <p:sp>
        <p:nvSpPr>
          <p:cNvPr id="8" name="Rectangle 7"/>
          <p:cNvSpPr/>
          <p:nvPr userDrawn="1"/>
        </p:nvSpPr>
        <p:spPr>
          <a:xfrm>
            <a:off x="99374" y="9369623"/>
            <a:ext cx="3070264"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Tree>
  </p:cSld>
  <p:clrMap bg1="dk2" tx1="lt1" bg2="dk1"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txStyles>
    <p:titleStyle>
      <a:lvl1pPr algn="ctr" rtl="0" eaLnBrk="0" fontAlgn="base" hangingPunct="0">
        <a:spcBef>
          <a:spcPct val="0"/>
        </a:spcBef>
        <a:spcAft>
          <a:spcPct val="0"/>
        </a:spcAft>
        <a:defRPr sz="7000">
          <a:solidFill>
            <a:schemeClr val="tx1"/>
          </a:solidFill>
          <a:latin typeface="+mj-lt"/>
          <a:ea typeface="+mj-ea"/>
          <a:cs typeface="+mj-cs"/>
          <a:sym typeface="American Typewriter" charset="0"/>
        </a:defRPr>
      </a:lvl1pPr>
      <a:lvl2pPr algn="ctr" rtl="0" eaLnBrk="0" fontAlgn="base" hangingPunct="0">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2pPr>
      <a:lvl3pPr algn="ctr" rtl="0" eaLnBrk="0" fontAlgn="base" hangingPunct="0">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3pPr>
      <a:lvl4pPr algn="ctr" rtl="0" eaLnBrk="0" fontAlgn="base" hangingPunct="0">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4pPr>
      <a:lvl5pPr algn="ctr" rtl="0" eaLnBrk="0" fontAlgn="base" hangingPunct="0">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5pPr>
      <a:lvl6pPr marL="457200" algn="ctr" rtl="0" fontAlgn="base">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6pPr>
      <a:lvl7pPr marL="914400" algn="ctr" rtl="0" fontAlgn="base">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7pPr>
      <a:lvl8pPr marL="1371600" algn="ctr" rtl="0" fontAlgn="base">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8pPr>
      <a:lvl9pPr marL="1828800" algn="ctr" rtl="0" fontAlgn="base">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9pPr>
    </p:titleStyle>
    <p:bodyStyle>
      <a:lvl1pPr marL="852488" indent="-560388" algn="l" rtl="0" eaLnBrk="0" fontAlgn="base" hangingPunct="0">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1pPr>
      <a:lvl2pPr marL="1377950" indent="-561975" algn="l" rtl="0" eaLnBrk="0" fontAlgn="base" hangingPunct="0">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2pPr>
      <a:lvl3pPr marL="1885950" indent="-561975" algn="l" rtl="0" eaLnBrk="0" fontAlgn="base" hangingPunct="0">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3pPr>
      <a:lvl4pPr marL="2411413" indent="-561975" algn="l" rtl="0" eaLnBrk="0" fontAlgn="base" hangingPunct="0">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4pPr>
      <a:lvl5pPr marL="2935288" indent="-560388" algn="l" rtl="0" eaLnBrk="0" fontAlgn="base" hangingPunct="0">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5pPr>
      <a:lvl6pPr marL="3392488" indent="-560388" algn="l" rtl="0" fontAlgn="base">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6pPr>
      <a:lvl7pPr marL="3849688" indent="-560388" algn="l" rtl="0" fontAlgn="base">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7pPr>
      <a:lvl8pPr marL="4306888" indent="-560388" algn="l" rtl="0" fontAlgn="base">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8pPr>
      <a:lvl9pPr marL="4764088" indent="-560388" algn="l" rtl="0" fontAlgn="base">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9.png"/><Relationship Id="rId3" Type="http://schemas.openxmlformats.org/officeDocument/2006/relationships/slide" Target="slide2.xml"/><Relationship Id="rId7" Type="http://schemas.openxmlformats.org/officeDocument/2006/relationships/image" Target="../media/image6.png"/><Relationship Id="rId12" Type="http://schemas.openxmlformats.org/officeDocument/2006/relationships/image" Target="../media/image8.png"/><Relationship Id="rId2" Type="http://schemas.openxmlformats.org/officeDocument/2006/relationships/notesSlide" Target="../notesSlides/notesSlide1.xml"/><Relationship Id="rId16"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slide" Target="slide14.xml"/><Relationship Id="rId5" Type="http://schemas.openxmlformats.org/officeDocument/2006/relationships/image" Target="../media/image4.png"/><Relationship Id="rId1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1.pn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2.emf"/><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slide" Target="slide6.xml"/><Relationship Id="rId5" Type="http://schemas.openxmlformats.org/officeDocument/2006/relationships/image" Target="../media/image4.png"/><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emf"/><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slide" Target="slide22.xml"/><Relationship Id="rId5" Type="http://schemas.openxmlformats.org/officeDocument/2006/relationships/image" Target="../media/image4.png"/><Relationship Id="rId10" Type="http://schemas.openxmlformats.org/officeDocument/2006/relationships/slide" Target="slide7.xml"/><Relationship Id="rId4" Type="http://schemas.openxmlformats.org/officeDocument/2006/relationships/image" Target="../media/image3.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2.emf"/><Relationship Id="rId9" Type="http://schemas.openxmlformats.org/officeDocument/2006/relationships/slide" Target="slide22.xml"/></Relationships>
</file>

<file path=ppt/slides/_rels/slide7.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9.png"/><Relationship Id="rId3" Type="http://schemas.openxmlformats.org/officeDocument/2006/relationships/slide" Target="slide2.xml"/><Relationship Id="rId7" Type="http://schemas.openxmlformats.org/officeDocument/2006/relationships/image" Target="../media/image6.png"/><Relationship Id="rId12" Type="http://schemas.openxmlformats.org/officeDocument/2006/relationships/image" Target="../media/image8.png"/><Relationship Id="rId2" Type="http://schemas.openxmlformats.org/officeDocument/2006/relationships/notesSlide" Target="../notesSlides/notesSlide7.xml"/><Relationship Id="rId16"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5.png"/><Relationship Id="rId11" Type="http://schemas.openxmlformats.org/officeDocument/2006/relationships/slide" Target="slide14.xml"/><Relationship Id="rId5" Type="http://schemas.openxmlformats.org/officeDocument/2006/relationships/image" Target="../media/image4.png"/><Relationship Id="rId1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1.png"/><Relationship Id="rId1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slide" Target="slide12.xml"/><Relationship Id="rId5" Type="http://schemas.openxmlformats.org/officeDocument/2006/relationships/image" Target="../media/image12.png"/><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5.xml"/><Relationship Id="rId7"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2.png"/><Relationship Id="rId9" Type="http://schemas.openxmlformats.org/officeDocument/2006/relationships/slide" Target="slide22.xml"/></Relationships>
</file>

<file path=ppt/slides/_rels/slide12.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image" Target="../media/image2.emf"/><Relationship Id="rId7" Type="http://schemas.openxmlformats.org/officeDocument/2006/relationships/slide" Target="slide13.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slide" Target="slide6.xml"/></Relationships>
</file>

<file path=ppt/slides/_rels/slide13.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9.png"/><Relationship Id="rId3" Type="http://schemas.openxmlformats.org/officeDocument/2006/relationships/slide" Target="slide2.xml"/><Relationship Id="rId7" Type="http://schemas.openxmlformats.org/officeDocument/2006/relationships/image" Target="../media/image6.png"/><Relationship Id="rId12" Type="http://schemas.openxmlformats.org/officeDocument/2006/relationships/image" Target="../media/image8.png"/><Relationship Id="rId2" Type="http://schemas.openxmlformats.org/officeDocument/2006/relationships/notesSlide" Target="../notesSlides/notesSlide13.xml"/><Relationship Id="rId16"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5.png"/><Relationship Id="rId11" Type="http://schemas.openxmlformats.org/officeDocument/2006/relationships/slide" Target="slide14.xml"/><Relationship Id="rId5" Type="http://schemas.openxmlformats.org/officeDocument/2006/relationships/image" Target="../media/image4.png"/><Relationship Id="rId1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1.png"/><Relationship Id="rId1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image" Target="../media/image2.emf"/><Relationship Id="rId7"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1.png"/><Relationship Id="rId10" Type="http://schemas.openxmlformats.org/officeDocument/2006/relationships/slide" Target="slide19.xml"/><Relationship Id="rId4" Type="http://schemas.openxmlformats.org/officeDocument/2006/relationships/image" Target="../media/image9.png"/><Relationship Id="rId9"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emf"/><Relationship Id="rId7"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slide" Target="slide21.xml"/><Relationship Id="rId5" Type="http://schemas.openxmlformats.org/officeDocument/2006/relationships/image" Target="../media/image12.png"/><Relationship Id="rId4" Type="http://schemas.openxmlformats.org/officeDocument/2006/relationships/image" Target="../media/image8.png"/><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emf"/><Relationship Id="rId7" Type="http://schemas.openxmlformats.org/officeDocument/2006/relationships/image" Target="../media/image1.png"/><Relationship Id="rId12" Type="http://schemas.openxmlformats.org/officeDocument/2006/relationships/slide" Target="slide22.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slide" Target="slide21.xml"/><Relationship Id="rId5" Type="http://schemas.openxmlformats.org/officeDocument/2006/relationships/image" Target="../media/image9.png"/><Relationship Id="rId10"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14.png"/></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emf"/><Relationship Id="rId7"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slide" Target="slide21.xml"/><Relationship Id="rId5" Type="http://schemas.openxmlformats.org/officeDocument/2006/relationships/image" Target="../media/image12.png"/><Relationship Id="rId4" Type="http://schemas.openxmlformats.org/officeDocument/2006/relationships/image" Target="../media/image8.png"/><Relationship Id="rId9" Type="http://schemas.openxmlformats.org/officeDocument/2006/relationships/image" Target="../media/image10.png"/></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emf"/><Relationship Id="rId7" Type="http://schemas.openxmlformats.org/officeDocument/2006/relationships/image" Target="../media/image15.png"/><Relationship Id="rId12" Type="http://schemas.openxmlformats.org/officeDocument/2006/relationships/slide" Target="slide22.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14.png"/><Relationship Id="rId11" Type="http://schemas.openxmlformats.org/officeDocument/2006/relationships/slide" Target="slide21.xml"/><Relationship Id="rId5" Type="http://schemas.openxmlformats.org/officeDocument/2006/relationships/image" Target="../media/image1.pn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10.png"/></Relationships>
</file>

<file path=ppt/slides/_rels/slide21.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9.png"/><Relationship Id="rId3" Type="http://schemas.openxmlformats.org/officeDocument/2006/relationships/slide" Target="slide2.xml"/><Relationship Id="rId7" Type="http://schemas.openxmlformats.org/officeDocument/2006/relationships/image" Target="../media/image6.png"/><Relationship Id="rId12" Type="http://schemas.openxmlformats.org/officeDocument/2006/relationships/image" Target="../media/image8.png"/><Relationship Id="rId2" Type="http://schemas.openxmlformats.org/officeDocument/2006/relationships/notesSlide" Target="../notesSlides/notesSlide21.xml"/><Relationship Id="rId16"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5.png"/><Relationship Id="rId11" Type="http://schemas.openxmlformats.org/officeDocument/2006/relationships/slide" Target="slide14.xml"/><Relationship Id="rId5" Type="http://schemas.openxmlformats.org/officeDocument/2006/relationships/image" Target="../media/image4.png"/><Relationship Id="rId1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1.png"/><Relationship Id="rId1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59" name="Group 14358"/>
          <p:cNvGrpSpPr/>
          <p:nvPr/>
        </p:nvGrpSpPr>
        <p:grpSpPr>
          <a:xfrm>
            <a:off x="4902200" y="3118945"/>
            <a:ext cx="3276600" cy="5644055"/>
            <a:chOff x="4780455" y="3118945"/>
            <a:chExt cx="3276600" cy="5644055"/>
          </a:xfrm>
        </p:grpSpPr>
        <p:grpSp>
          <p:nvGrpSpPr>
            <p:cNvPr id="14358" name="Group 14357"/>
            <p:cNvGrpSpPr/>
            <p:nvPr/>
          </p:nvGrpSpPr>
          <p:grpSpPr>
            <a:xfrm>
              <a:off x="4780455" y="3118945"/>
              <a:ext cx="3276600" cy="5644055"/>
              <a:chOff x="4780455" y="3118945"/>
              <a:chExt cx="3276600" cy="5644055"/>
            </a:xfrm>
          </p:grpSpPr>
          <p:grpSp>
            <p:nvGrpSpPr>
              <p:cNvPr id="14357" name="Group 14356"/>
              <p:cNvGrpSpPr/>
              <p:nvPr/>
            </p:nvGrpSpPr>
            <p:grpSpPr>
              <a:xfrm>
                <a:off x="4780455" y="3118945"/>
                <a:ext cx="3276600" cy="5644055"/>
                <a:chOff x="4780455" y="3118945"/>
                <a:chExt cx="3276600" cy="5644055"/>
              </a:xfrm>
            </p:grpSpPr>
            <p:sp>
              <p:nvSpPr>
                <p:cNvPr id="105" name="Rectangle 104">
                  <a:hlinkClick r:id="rId3" action="ppaction://hlinksldjump"/>
                </p:cNvPr>
                <p:cNvSpPr/>
                <p:nvPr/>
              </p:nvSpPr>
              <p:spPr bwMode="auto">
                <a:xfrm>
                  <a:off x="4780455" y="3118945"/>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Cloud 110"/>
                <p:cNvSpPr/>
                <p:nvPr/>
              </p:nvSpPr>
              <p:spPr bwMode="auto">
                <a:xfrm rot="536333">
                  <a:off x="4812002" y="5427003"/>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2" name="Cloud 111"/>
                <p:cNvSpPr/>
                <p:nvPr/>
              </p:nvSpPr>
              <p:spPr bwMode="auto">
                <a:xfrm rot="536333">
                  <a:off x="6626177" y="6423064"/>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09" name="Picture 10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3512" y="5879616"/>
                  <a:ext cx="2839764" cy="2143145"/>
                </a:xfrm>
                <a:prstGeom prst="rect">
                  <a:avLst/>
                </a:prstGeom>
              </p:spPr>
            </p:pic>
            <p:sp>
              <p:nvSpPr>
                <p:cNvPr id="108" name="Flowchart: Delay 107"/>
                <p:cNvSpPr/>
                <p:nvPr/>
              </p:nvSpPr>
              <p:spPr bwMode="auto">
                <a:xfrm rot="16200000">
                  <a:off x="5993816" y="6730278"/>
                  <a:ext cx="850018" cy="3215425"/>
                </a:xfrm>
                <a:prstGeom prst="flowChartDelay">
                  <a:avLst/>
                </a:prstGeom>
                <a:solidFill>
                  <a:srgbClr val="4F7737"/>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0" name="AutoShape 2"/>
                <p:cNvSpPr>
                  <a:spLocks/>
                </p:cNvSpPr>
                <p:nvPr/>
              </p:nvSpPr>
              <p:spPr bwMode="auto">
                <a:xfrm>
                  <a:off x="5100213" y="5422613"/>
                  <a:ext cx="2547815" cy="1282987"/>
                </a:xfrm>
                <a:prstGeom prst="roundRect">
                  <a:avLst>
                    <a:gd name="adj" fmla="val 4500"/>
                  </a:avLst>
                </a:prstGeom>
                <a:solidFill>
                  <a:srgbClr val="932A52"/>
                </a:solidFill>
                <a:ln>
                  <a:noFill/>
                </a:ln>
                <a:effectLst>
                  <a:outerShdw blurRad="63500" sx="102000" sy="102000" algn="ctr" rotWithShape="0">
                    <a:prstClr val="black">
                      <a:alpha val="40000"/>
                    </a:prstClr>
                  </a:outerShdw>
                </a:effectLst>
              </p:spPr>
              <p:txBody>
                <a:bodyPr lIns="0" tIns="0" rIns="0" bIns="0" anchor="ctr"/>
                <a:lstStyle/>
                <a:p>
                  <a:pPr>
                    <a:defRPr/>
                  </a:pPr>
                  <a:r>
                    <a:rPr lang="en-US" sz="1100" dirty="0">
                      <a:solidFill>
                        <a:schemeClr val="tx1"/>
                      </a:solidFill>
                      <a:latin typeface="Trebuchet MS" pitchFamily="34" charset="0"/>
                      <a:ea typeface="MS PGothic" pitchFamily="34" charset="-128"/>
                    </a:rPr>
                    <a:t>Jamal has always  dreamed of being</a:t>
                  </a:r>
                </a:p>
                <a:p>
                  <a:pPr>
                    <a:defRPr/>
                  </a:pPr>
                  <a:r>
                    <a:rPr lang="en-US" sz="1100" dirty="0">
                      <a:solidFill>
                        <a:schemeClr val="tx1"/>
                      </a:solidFill>
                      <a:latin typeface="Trebuchet MS" pitchFamily="34" charset="0"/>
                      <a:ea typeface="MS PGothic" pitchFamily="34" charset="-128"/>
                    </a:rPr>
                    <a:t> a professional football player. </a:t>
                  </a:r>
                </a:p>
                <a:p>
                  <a:pPr>
                    <a:defRPr/>
                  </a:pPr>
                  <a:r>
                    <a:rPr lang="en-US" sz="1100" dirty="0">
                      <a:solidFill>
                        <a:schemeClr val="tx1"/>
                      </a:solidFill>
                      <a:latin typeface="Trebuchet MS" pitchFamily="34" charset="0"/>
                      <a:ea typeface="MS PGothic" pitchFamily="34" charset="-128"/>
                    </a:rPr>
                    <a:t>F</a:t>
                  </a:r>
                  <a:r>
                    <a:rPr lang="en-US" altLang="ja-JP" sz="1100" dirty="0">
                      <a:solidFill>
                        <a:schemeClr val="tx1"/>
                      </a:solidFill>
                      <a:latin typeface="Trebuchet MS" pitchFamily="34" charset="0"/>
                      <a:ea typeface="MS PGothic" pitchFamily="34" charset="-128"/>
                    </a:rPr>
                    <a:t>rom an early age, he has been </a:t>
                  </a:r>
                </a:p>
                <a:p>
                  <a:pPr>
                    <a:defRPr/>
                  </a:pPr>
                  <a:r>
                    <a:rPr lang="en-US" altLang="ja-JP" sz="1100" dirty="0">
                      <a:solidFill>
                        <a:schemeClr val="tx1"/>
                      </a:solidFill>
                      <a:latin typeface="Trebuchet MS" pitchFamily="34" charset="0"/>
                      <a:ea typeface="MS PGothic" pitchFamily="34" charset="-128"/>
                    </a:rPr>
                    <a:t>a star player. Jamal is currently a</a:t>
                  </a:r>
                </a:p>
                <a:p>
                  <a:pPr>
                    <a:defRPr/>
                  </a:pPr>
                  <a:r>
                    <a:rPr lang="en-US" altLang="ja-JP" sz="1100" dirty="0">
                      <a:solidFill>
                        <a:schemeClr val="tx1"/>
                      </a:solidFill>
                      <a:latin typeface="Trebuchet MS" pitchFamily="34" charset="0"/>
                      <a:ea typeface="MS PGothic" pitchFamily="34" charset="-128"/>
                    </a:rPr>
                    <a:t> sophomore playing as a defensive </a:t>
                  </a:r>
                </a:p>
                <a:p>
                  <a:pPr>
                    <a:defRPr/>
                  </a:pPr>
                  <a:r>
                    <a:rPr lang="en-US" altLang="ja-JP" sz="1100" dirty="0">
                      <a:solidFill>
                        <a:schemeClr val="tx1"/>
                      </a:solidFill>
                      <a:latin typeface="Trebuchet MS" pitchFamily="34" charset="0"/>
                      <a:ea typeface="MS PGothic" pitchFamily="34" charset="-128"/>
                    </a:rPr>
                    <a:t>lineman on the varsity team.</a:t>
                  </a:r>
                  <a:endParaRPr lang="en-US" sz="1100" dirty="0">
                    <a:solidFill>
                      <a:schemeClr val="tx1"/>
                    </a:solidFill>
                    <a:latin typeface="Trebuchet MS" pitchFamily="34" charset="0"/>
                    <a:ea typeface="MS PGothic" pitchFamily="34" charset="-128"/>
                  </a:endParaRPr>
                </a:p>
              </p:txBody>
            </p:sp>
          </p:grpSp>
          <p:pic>
            <p:nvPicPr>
              <p:cNvPr id="114" name="Picture 1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9704" y="7425179"/>
                <a:ext cx="940606" cy="792280"/>
              </a:xfrm>
              <a:prstGeom prst="rect">
                <a:avLst/>
              </a:prstGeom>
            </p:spPr>
          </p:pic>
        </p:grpSp>
        <p:pic>
          <p:nvPicPr>
            <p:cNvPr id="117" name="Picture 1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6614981" y="7437972"/>
              <a:ext cx="1272013" cy="766693"/>
            </a:xfrm>
            <a:prstGeom prst="rect">
              <a:avLst/>
            </a:prstGeom>
          </p:spPr>
        </p:pic>
      </p:gr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46127" y="368992"/>
            <a:ext cx="4338488" cy="1852002"/>
          </a:xfrm>
          <a:prstGeom prst="rect">
            <a:avLst/>
          </a:prstGeom>
          <a:effectLst>
            <a:outerShdw blurRad="63500" sx="102000" sy="102000" algn="ctr" rotWithShape="0">
              <a:prstClr val="black">
                <a:alpha val="40000"/>
              </a:prstClr>
            </a:outerShdw>
          </a:effectLst>
        </p:spPr>
      </p:pic>
      <p:grpSp>
        <p:nvGrpSpPr>
          <p:cNvPr id="120" name="Group 119"/>
          <p:cNvGrpSpPr/>
          <p:nvPr/>
        </p:nvGrpSpPr>
        <p:grpSpPr>
          <a:xfrm>
            <a:off x="863600" y="3163306"/>
            <a:ext cx="3300074" cy="5608236"/>
            <a:chOff x="787400" y="3079531"/>
            <a:chExt cx="3300074" cy="5692011"/>
          </a:xfrm>
        </p:grpSpPr>
        <p:sp>
          <p:nvSpPr>
            <p:cNvPr id="121" name="Rectangle 120">
              <a:hlinkClick r:id="rId8" action="ppaction://hlinksldjump"/>
            </p:cNvPr>
            <p:cNvSpPr/>
            <p:nvPr/>
          </p:nvSpPr>
          <p:spPr bwMode="auto">
            <a:xfrm>
              <a:off x="787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2" name="Rectangle 121">
              <a:hlinkClick r:id="rId8" action="ppaction://hlinksldjump"/>
            </p:cNvPr>
            <p:cNvSpPr/>
            <p:nvPr/>
          </p:nvSpPr>
          <p:spPr bwMode="auto">
            <a:xfrm>
              <a:off x="863600" y="3932964"/>
              <a:ext cx="3084202" cy="2847783"/>
            </a:xfrm>
            <a:prstGeom prst="rect">
              <a:avLst/>
            </a:prstGeom>
            <a:solidFill>
              <a:schemeClr val="tx1"/>
            </a:solidFill>
            <a:ln w="5715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3" name="Flowchart: Delay 122"/>
            <p:cNvSpPr/>
            <p:nvPr/>
          </p:nvSpPr>
          <p:spPr bwMode="auto">
            <a:xfrm rot="5400000">
              <a:off x="2558265" y="474357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lowchart: Delay 123"/>
            <p:cNvSpPr/>
            <p:nvPr/>
          </p:nvSpPr>
          <p:spPr bwMode="auto">
            <a:xfrm rot="5400000">
              <a:off x="4222" y="472880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5" name="Flowchart: Delay 124"/>
            <p:cNvSpPr/>
            <p:nvPr/>
          </p:nvSpPr>
          <p:spPr bwMode="auto">
            <a:xfrm rot="16200000">
              <a:off x="-212461" y="700521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6" name="Oval 125"/>
            <p:cNvSpPr/>
            <p:nvPr/>
          </p:nvSpPr>
          <p:spPr bwMode="auto">
            <a:xfrm flipH="1">
              <a:off x="845220" y="586740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7" name="Group 126"/>
            <p:cNvGrpSpPr/>
            <p:nvPr/>
          </p:nvGrpSpPr>
          <p:grpSpPr>
            <a:xfrm>
              <a:off x="900482" y="3932964"/>
              <a:ext cx="496518" cy="2052677"/>
              <a:chOff x="25400" y="1005722"/>
              <a:chExt cx="1981199" cy="4151070"/>
            </a:xfrm>
          </p:grpSpPr>
          <p:sp>
            <p:nvSpPr>
              <p:cNvPr id="163" name="Freeform 162"/>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4" name="Freeform 163"/>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5" name="Freeform 164"/>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28" name="Group 127"/>
            <p:cNvGrpSpPr/>
            <p:nvPr/>
          </p:nvGrpSpPr>
          <p:grpSpPr>
            <a:xfrm>
              <a:off x="939800" y="6172200"/>
              <a:ext cx="499540" cy="2571009"/>
              <a:chOff x="244044" y="4992958"/>
              <a:chExt cx="1729433" cy="4303439"/>
            </a:xfrm>
          </p:grpSpPr>
          <p:sp>
            <p:nvSpPr>
              <p:cNvPr id="160" name="Freeform 159"/>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1" name="Freeform 160"/>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2" name="Freeform 161"/>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29" name="Flowchart: Stored Data 128"/>
            <p:cNvSpPr/>
            <p:nvPr/>
          </p:nvSpPr>
          <p:spPr bwMode="auto">
            <a:xfrm rot="16200000" flipV="1">
              <a:off x="1910684" y="2985366"/>
              <a:ext cx="1030034" cy="122883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0" name="Flowchart: Delay 129"/>
            <p:cNvSpPr/>
            <p:nvPr/>
          </p:nvSpPr>
          <p:spPr bwMode="auto">
            <a:xfrm rot="16200000">
              <a:off x="2349712" y="701998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1" name="Oval 130"/>
            <p:cNvSpPr/>
            <p:nvPr/>
          </p:nvSpPr>
          <p:spPr bwMode="auto">
            <a:xfrm flipH="1">
              <a:off x="3422736" y="588217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2" name="Flowchart: Stored Data 131"/>
            <p:cNvSpPr/>
            <p:nvPr/>
          </p:nvSpPr>
          <p:spPr bwMode="auto">
            <a:xfrm rot="16200000" flipV="1">
              <a:off x="784325" y="3082606"/>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3" name="Group 132"/>
            <p:cNvGrpSpPr/>
            <p:nvPr/>
          </p:nvGrpSpPr>
          <p:grpSpPr>
            <a:xfrm>
              <a:off x="3491652" y="3733800"/>
              <a:ext cx="496518" cy="2368905"/>
              <a:chOff x="25400" y="1005722"/>
              <a:chExt cx="1981201" cy="4151070"/>
            </a:xfrm>
          </p:grpSpPr>
          <p:sp>
            <p:nvSpPr>
              <p:cNvPr id="157" name="Freeform 156"/>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8" name="Freeform 157"/>
              <p:cNvSpPr/>
              <p:nvPr/>
            </p:nvSpPr>
            <p:spPr bwMode="auto">
              <a:xfrm flipH="1">
                <a:off x="1525121" y="1308060"/>
                <a:ext cx="481480" cy="373061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9" name="Freeform 158"/>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4" name="Flowchart: Stored Data 133"/>
            <p:cNvSpPr/>
            <p:nvPr/>
          </p:nvSpPr>
          <p:spPr bwMode="auto">
            <a:xfrm rot="16200000" flipV="1">
              <a:off x="3037041" y="3087840"/>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5" name="Group 134"/>
            <p:cNvGrpSpPr/>
            <p:nvPr/>
          </p:nvGrpSpPr>
          <p:grpSpPr>
            <a:xfrm>
              <a:off x="3502497" y="6200533"/>
              <a:ext cx="499540" cy="2571009"/>
              <a:chOff x="244044" y="4992958"/>
              <a:chExt cx="1729433" cy="4303439"/>
            </a:xfrm>
          </p:grpSpPr>
          <p:sp>
            <p:nvSpPr>
              <p:cNvPr id="154" name="Freeform 153"/>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5" name="Freeform 154"/>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6" name="Freeform 155"/>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6" name="AutoShape 1">
              <a:hlinkClick r:id="rId8" action="ppaction://hlinksldjump"/>
            </p:cNvPr>
            <p:cNvSpPr>
              <a:spLocks/>
            </p:cNvSpPr>
            <p:nvPr/>
          </p:nvSpPr>
          <p:spPr bwMode="auto">
            <a:xfrm>
              <a:off x="1525301" y="4191001"/>
              <a:ext cx="1824272" cy="1559472"/>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sz="1000" dirty="0">
                  <a:solidFill>
                    <a:schemeClr val="tx1"/>
                  </a:solidFill>
                  <a:latin typeface="Trebuchet MS" pitchFamily="34" charset="0"/>
                  <a:ea typeface="MS PGothic" pitchFamily="34" charset="-128"/>
                </a:rPr>
                <a:t>Bianca</a:t>
              </a:r>
              <a:r>
                <a:rPr lang="ja-JP" altLang="en-US" sz="1000" dirty="0">
                  <a:solidFill>
                    <a:schemeClr val="tx1"/>
                  </a:solidFill>
                  <a:latin typeface="Trebuchet MS" pitchFamily="34" charset="0"/>
                  <a:ea typeface="MS PGothic" pitchFamily="34" charset="-128"/>
                </a:rPr>
                <a:t>’</a:t>
              </a:r>
              <a:r>
                <a:rPr lang="en-US" altLang="ja-JP" sz="1000" dirty="0">
                  <a:solidFill>
                    <a:schemeClr val="tx1"/>
                  </a:solidFill>
                  <a:latin typeface="Trebuchet MS" pitchFamily="34" charset="0"/>
                  <a:ea typeface="MS PGothic" pitchFamily="34" charset="-128"/>
                </a:rPr>
                <a:t>s favorite thing in the</a:t>
              </a:r>
            </a:p>
            <a:p>
              <a:pPr>
                <a:defRPr/>
              </a:pPr>
              <a:r>
                <a:rPr lang="en-US" altLang="ja-JP" sz="1000" dirty="0">
                  <a:solidFill>
                    <a:schemeClr val="tx1"/>
                  </a:solidFill>
                  <a:latin typeface="Trebuchet MS" pitchFamily="34" charset="0"/>
                  <a:ea typeface="MS PGothic" pitchFamily="34" charset="-128"/>
                </a:rPr>
                <a:t> whole world is performing. </a:t>
              </a:r>
            </a:p>
            <a:p>
              <a:pPr>
                <a:defRPr/>
              </a:pPr>
              <a:r>
                <a:rPr lang="en-US" altLang="ja-JP" sz="1000" dirty="0">
                  <a:solidFill>
                    <a:schemeClr val="tx1"/>
                  </a:solidFill>
                  <a:latin typeface="Trebuchet MS" pitchFamily="34" charset="0"/>
                  <a:ea typeface="MS PGothic" pitchFamily="34" charset="-128"/>
                </a:rPr>
                <a:t>From an early age, Bianca</a:t>
              </a:r>
            </a:p>
            <a:p>
              <a:pPr>
                <a:defRPr/>
              </a:pPr>
              <a:r>
                <a:rPr lang="en-US" altLang="ja-JP" sz="1000" dirty="0">
                  <a:solidFill>
                    <a:schemeClr val="tx1"/>
                  </a:solidFill>
                  <a:latin typeface="Trebuchet MS" pitchFamily="34" charset="0"/>
                  <a:ea typeface="MS PGothic" pitchFamily="34" charset="-128"/>
                </a:rPr>
                <a:t> has taken voice lessons and performed in a variety of settings, including choice concerts, school plays,</a:t>
              </a:r>
            </a:p>
            <a:p>
              <a:pPr>
                <a:defRPr/>
              </a:pPr>
              <a:r>
                <a:rPr lang="en-US" altLang="ja-JP" sz="1000" dirty="0">
                  <a:solidFill>
                    <a:schemeClr val="tx1"/>
                  </a:solidFill>
                  <a:latin typeface="Trebuchet MS" pitchFamily="34" charset="0"/>
                  <a:ea typeface="MS PGothic" pitchFamily="34" charset="-128"/>
                </a:rPr>
                <a:t> and so on.</a:t>
              </a:r>
              <a:endParaRPr lang="en-US" sz="1000" dirty="0">
                <a:solidFill>
                  <a:schemeClr val="tx1"/>
                </a:solidFill>
                <a:latin typeface="Trebuchet MS" pitchFamily="34" charset="0"/>
                <a:ea typeface="MS PGothic" pitchFamily="34" charset="-128"/>
              </a:endParaRPr>
            </a:p>
          </p:txBody>
        </p:sp>
        <p:sp>
          <p:nvSpPr>
            <p:cNvPr id="137" name="AutoShape 1"/>
            <p:cNvSpPr>
              <a:spLocks/>
            </p:cNvSpPr>
            <p:nvPr/>
          </p:nvSpPr>
          <p:spPr bwMode="auto">
            <a:xfrm>
              <a:off x="1072468" y="3505200"/>
              <a:ext cx="2559136" cy="427764"/>
            </a:xfrm>
            <a:prstGeom prst="roundRect">
              <a:avLst>
                <a:gd name="adj" fmla="val 4500"/>
              </a:avLst>
            </a:prstGeom>
            <a:solidFill>
              <a:srgbClr val="1F658C"/>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altLang="ja-JP" sz="1200" b="1" dirty="0">
                  <a:solidFill>
                    <a:schemeClr val="tx1"/>
                  </a:solidFill>
                  <a:latin typeface="Trebuchet MS" pitchFamily="34" charset="0"/>
                  <a:ea typeface="MS PGothic" pitchFamily="34" charset="-128"/>
                </a:rPr>
                <a:t>HF Theater Presents…</a:t>
              </a:r>
              <a:endParaRPr lang="en-US" sz="1200" dirty="0">
                <a:solidFill>
                  <a:schemeClr val="tx1"/>
                </a:solidFill>
                <a:latin typeface="Trebuchet MS" pitchFamily="34" charset="0"/>
                <a:ea typeface="MS PGothic" pitchFamily="34" charset="-128"/>
              </a:endParaRPr>
            </a:p>
          </p:txBody>
        </p:sp>
        <p:grpSp>
          <p:nvGrpSpPr>
            <p:cNvPr id="138" name="Group 137"/>
            <p:cNvGrpSpPr/>
            <p:nvPr/>
          </p:nvGrpSpPr>
          <p:grpSpPr>
            <a:xfrm>
              <a:off x="1588405" y="6912771"/>
              <a:ext cx="1381066" cy="632384"/>
              <a:chOff x="3204829" y="7101651"/>
              <a:chExt cx="4448432" cy="2036918"/>
            </a:xfrm>
          </p:grpSpPr>
          <p:grpSp>
            <p:nvGrpSpPr>
              <p:cNvPr id="146" name="Group 145"/>
              <p:cNvGrpSpPr/>
              <p:nvPr/>
            </p:nvGrpSpPr>
            <p:grpSpPr>
              <a:xfrm>
                <a:off x="3204829" y="7101651"/>
                <a:ext cx="2514600" cy="1524000"/>
                <a:chOff x="2476155" y="6816300"/>
                <a:chExt cx="2514600" cy="1524000"/>
              </a:xfrm>
            </p:grpSpPr>
            <p:sp>
              <p:nvSpPr>
                <p:cNvPr id="151" name="Wave 150"/>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2" name="Wave 151"/>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3" name="TextBox 152"/>
                <p:cNvSpPr txBox="1"/>
                <p:nvPr/>
              </p:nvSpPr>
              <p:spPr>
                <a:xfrm rot="20031554">
                  <a:off x="2698466" y="7264201"/>
                  <a:ext cx="2109545" cy="594812"/>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nvGrpSpPr>
              <p:cNvPr id="147" name="Group 146"/>
              <p:cNvGrpSpPr/>
              <p:nvPr/>
            </p:nvGrpSpPr>
            <p:grpSpPr>
              <a:xfrm rot="1530502">
                <a:off x="5138661" y="7614569"/>
                <a:ext cx="2514600" cy="1524000"/>
                <a:chOff x="2476155" y="6816300"/>
                <a:chExt cx="2514600" cy="1524000"/>
              </a:xfrm>
            </p:grpSpPr>
            <p:sp>
              <p:nvSpPr>
                <p:cNvPr id="148" name="Wave 147"/>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9" name="Wave 148"/>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0" name="TextBox 149"/>
                <p:cNvSpPr txBox="1"/>
                <p:nvPr/>
              </p:nvSpPr>
              <p:spPr>
                <a:xfrm rot="20031554">
                  <a:off x="2698468" y="7257099"/>
                  <a:ext cx="2109545" cy="609024"/>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grpSp>
          <p:nvGrpSpPr>
            <p:cNvPr id="139" name="Group 138"/>
            <p:cNvGrpSpPr/>
            <p:nvPr/>
          </p:nvGrpSpPr>
          <p:grpSpPr>
            <a:xfrm>
              <a:off x="2354505" y="6303178"/>
              <a:ext cx="829011" cy="732372"/>
              <a:chOff x="7639044" y="6323140"/>
              <a:chExt cx="2807814" cy="2480503"/>
            </a:xfrm>
          </p:grpSpPr>
          <p:sp>
            <p:nvSpPr>
              <p:cNvPr id="140" name="Rectangle 139"/>
              <p:cNvSpPr/>
              <p:nvPr/>
            </p:nvSpPr>
            <p:spPr bwMode="auto">
              <a:xfrm rot="19483210">
                <a:off x="7639044" y="6323140"/>
                <a:ext cx="2169532" cy="404006"/>
              </a:xfrm>
              <a:prstGeom prst="rect">
                <a:avLst/>
              </a:prstGeom>
              <a:solidFill>
                <a:srgbClr val="1F658C"/>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1" name="Rectangle 140"/>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2" name="Rectangle 141"/>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143" name="Straight Connector 142"/>
              <p:cNvCxnSpPr/>
              <p:nvPr/>
            </p:nvCxnSpPr>
            <p:spPr bwMode="auto">
              <a:xfrm flipV="1">
                <a:off x="8374477" y="7334934"/>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4" name="Straight Connector 143"/>
              <p:cNvCxnSpPr/>
              <p:nvPr/>
            </p:nvCxnSpPr>
            <p:spPr bwMode="auto">
              <a:xfrm flipV="1">
                <a:off x="8479994" y="7709567"/>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5" name="Straight Connector 144"/>
              <p:cNvCxnSpPr/>
              <p:nvPr/>
            </p:nvCxnSpPr>
            <p:spPr bwMode="auto">
              <a:xfrm flipV="1">
                <a:off x="8559800" y="8135733"/>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pic>
        <p:nvPicPr>
          <p:cNvPr id="14349" name="Picture 1434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628750">
            <a:off x="10913150" y="1111566"/>
            <a:ext cx="1378291" cy="1857331"/>
          </a:xfrm>
          <a:prstGeom prst="rect">
            <a:avLst/>
          </a:prstGeom>
          <a:effectLst>
            <a:outerShdw blurRad="50800" dist="38100" dir="18900000" algn="bl" rotWithShape="0">
              <a:prstClr val="black">
                <a:alpha val="40000"/>
              </a:prstClr>
            </a:outerShdw>
          </a:effectLst>
        </p:spPr>
      </p:pic>
      <p:sp>
        <p:nvSpPr>
          <p:cNvPr id="18" name="TextBox 17"/>
          <p:cNvSpPr txBox="1"/>
          <p:nvPr/>
        </p:nvSpPr>
        <p:spPr>
          <a:xfrm>
            <a:off x="5207000" y="1101804"/>
            <a:ext cx="6345006" cy="1107996"/>
          </a:xfrm>
          <a:prstGeom prst="rect">
            <a:avLst/>
          </a:prstGeom>
          <a:noFill/>
        </p:spPr>
        <p:txBody>
          <a:bodyPr wrap="none" rtlCol="0">
            <a:spAutoFit/>
          </a:bodyPr>
          <a:lstStyle/>
          <a:p>
            <a:r>
              <a:rPr lang="en-US" sz="6600" b="1" dirty="0">
                <a:solidFill>
                  <a:schemeClr val="bg1"/>
                </a:solidFill>
                <a:effectLst>
                  <a:outerShdw blurRad="63500" sx="102000" sy="102000" algn="ctr" rotWithShape="0">
                    <a:prstClr val="black">
                      <a:alpha val="40000"/>
                    </a:prstClr>
                  </a:outerShdw>
                </a:effectLst>
                <a:latin typeface="Trebuchet MS" pitchFamily="34" charset="0"/>
              </a:rPr>
              <a:t>Keys to Success</a:t>
            </a:r>
          </a:p>
        </p:txBody>
      </p:sp>
      <p:grpSp>
        <p:nvGrpSpPr>
          <p:cNvPr id="207" name="Group 206"/>
          <p:cNvGrpSpPr/>
          <p:nvPr/>
        </p:nvGrpSpPr>
        <p:grpSpPr>
          <a:xfrm>
            <a:off x="8798037" y="3124201"/>
            <a:ext cx="3352800" cy="5638800"/>
            <a:chOff x="8712200" y="3124201"/>
            <a:chExt cx="3352800" cy="5638800"/>
          </a:xfrm>
        </p:grpSpPr>
        <p:sp>
          <p:nvSpPr>
            <p:cNvPr id="208" name="Rectangle 207">
              <a:hlinkClick r:id="rId11" action="ppaction://hlinksldjump"/>
            </p:cNvPr>
            <p:cNvSpPr/>
            <p:nvPr/>
          </p:nvSpPr>
          <p:spPr bwMode="auto">
            <a:xfrm>
              <a:off x="8788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209" name="Group 208"/>
            <p:cNvGrpSpPr/>
            <p:nvPr/>
          </p:nvGrpSpPr>
          <p:grpSpPr>
            <a:xfrm>
              <a:off x="8712200" y="4800600"/>
              <a:ext cx="3152591" cy="3307692"/>
              <a:chOff x="1278619" y="76200"/>
              <a:chExt cx="10234360" cy="9088584"/>
            </a:xfrm>
          </p:grpSpPr>
          <p:grpSp>
            <p:nvGrpSpPr>
              <p:cNvPr id="210" name="Group 209"/>
              <p:cNvGrpSpPr/>
              <p:nvPr/>
            </p:nvGrpSpPr>
            <p:grpSpPr>
              <a:xfrm rot="21312744">
                <a:off x="4940541" y="7620937"/>
                <a:ext cx="4056508" cy="1047766"/>
                <a:chOff x="4794265" y="7788013"/>
                <a:chExt cx="4183062" cy="1080454"/>
              </a:xfrm>
            </p:grpSpPr>
            <p:sp>
              <p:nvSpPr>
                <p:cNvPr id="236" name="Flowchart: Terminator 235"/>
                <p:cNvSpPr/>
                <p:nvPr/>
              </p:nvSpPr>
              <p:spPr bwMode="auto">
                <a:xfrm rot="21120000">
                  <a:off x="7817299" y="7996315"/>
                  <a:ext cx="1160028" cy="150694"/>
                </a:xfrm>
                <a:prstGeom prst="flowChartTerminator">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7" name="Flowchart: Alternate Process 236"/>
                <p:cNvSpPr/>
                <p:nvPr/>
              </p:nvSpPr>
              <p:spPr bwMode="auto">
                <a:xfrm rot="21123446">
                  <a:off x="4794265" y="7788013"/>
                  <a:ext cx="3615562"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8" name="Oval 237"/>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9" name="Flowchart: Terminator 238"/>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0" name="Straight Connector 239"/>
                <p:cNvCxnSpPr/>
                <p:nvPr/>
              </p:nvCxnSpPr>
              <p:spPr bwMode="auto">
                <a:xfrm>
                  <a:off x="5928969" y="80716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1" name="Straight Connector 240"/>
                <p:cNvCxnSpPr/>
                <p:nvPr/>
              </p:nvCxnSpPr>
              <p:spPr bwMode="auto">
                <a:xfrm>
                  <a:off x="6173573" y="8054458"/>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2" name="Straight Connector 241"/>
                <p:cNvCxnSpPr/>
                <p:nvPr/>
              </p:nvCxnSpPr>
              <p:spPr bwMode="auto">
                <a:xfrm>
                  <a:off x="6457569" y="7990241"/>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3" name="Straight Connector 242"/>
                <p:cNvCxnSpPr/>
                <p:nvPr/>
              </p:nvCxnSpPr>
              <p:spPr bwMode="auto">
                <a:xfrm>
                  <a:off x="6726919" y="793983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4" name="Straight Connector 243"/>
                <p:cNvCxnSpPr/>
                <p:nvPr/>
              </p:nvCxnSpPr>
              <p:spPr bwMode="auto">
                <a:xfrm>
                  <a:off x="7011503" y="79192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5" name="Straight Connector 244"/>
                <p:cNvCxnSpPr/>
                <p:nvPr/>
              </p:nvCxnSpPr>
              <p:spPr bwMode="auto">
                <a:xfrm>
                  <a:off x="7244281" y="7883136"/>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6" name="Straight Connector 245"/>
                <p:cNvCxnSpPr/>
                <p:nvPr/>
              </p:nvCxnSpPr>
              <p:spPr bwMode="auto">
                <a:xfrm>
                  <a:off x="7569200" y="785073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7" name="Straight Connector 246"/>
                <p:cNvCxnSpPr/>
                <p:nvPr/>
              </p:nvCxnSpPr>
              <p:spPr bwMode="auto">
                <a:xfrm>
                  <a:off x="7812457" y="782420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1" name="Group 210"/>
              <p:cNvGrpSpPr/>
              <p:nvPr/>
            </p:nvGrpSpPr>
            <p:grpSpPr>
              <a:xfrm>
                <a:off x="2581625" y="533400"/>
                <a:ext cx="4524132" cy="6019517"/>
                <a:chOff x="2581625" y="533400"/>
                <a:chExt cx="4524132" cy="6019517"/>
              </a:xfrm>
            </p:grpSpPr>
            <p:grpSp>
              <p:nvGrpSpPr>
                <p:cNvPr id="229" name="Group 228"/>
                <p:cNvGrpSpPr/>
                <p:nvPr/>
              </p:nvGrpSpPr>
              <p:grpSpPr>
                <a:xfrm>
                  <a:off x="2581625" y="533400"/>
                  <a:ext cx="4524132" cy="6019517"/>
                  <a:chOff x="2492689" y="685864"/>
                  <a:chExt cx="4524132" cy="6019517"/>
                </a:xfrm>
              </p:grpSpPr>
              <p:sp>
                <p:nvSpPr>
                  <p:cNvPr id="231" name="AutoShape 1"/>
                  <p:cNvSpPr>
                    <a:spLocks/>
                  </p:cNvSpPr>
                  <p:nvPr/>
                </p:nvSpPr>
                <p:spPr bwMode="auto">
                  <a:xfrm rot="20018768">
                    <a:off x="2492689" y="935711"/>
                    <a:ext cx="4524132" cy="5769670"/>
                  </a:xfrm>
                  <a:prstGeom prst="roundRect">
                    <a:avLst>
                      <a:gd name="adj" fmla="val 4500"/>
                    </a:avLst>
                  </a:prstGeom>
                  <a:solidFill>
                    <a:srgbClr val="663300"/>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32" name="Oval 231"/>
                  <p:cNvSpPr/>
                  <p:nvPr/>
                </p:nvSpPr>
                <p:spPr bwMode="auto">
                  <a:xfrm rot="19776889">
                    <a:off x="3201913" y="685864"/>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3" name="Oval 232"/>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4" name="Rectangle 233"/>
                  <p:cNvSpPr/>
                  <p:nvPr/>
                </p:nvSpPr>
                <p:spPr bwMode="auto">
                  <a:xfrm rot="20041963">
                    <a:off x="2970977" y="1258833"/>
                    <a:ext cx="3622041"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5" name="Flowchart: Delay 234"/>
                  <p:cNvSpPr/>
                  <p:nvPr/>
                </p:nvSpPr>
                <p:spPr bwMode="auto">
                  <a:xfrm rot="3821790">
                    <a:off x="3391231" y="868528"/>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30" name="Picture 2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056754">
                  <a:off x="3299354" y="2069171"/>
                  <a:ext cx="2486191" cy="2466535"/>
                </a:xfrm>
                <a:prstGeom prst="rect">
                  <a:avLst/>
                </a:prstGeom>
              </p:spPr>
            </p:pic>
          </p:grpSp>
          <p:grpSp>
            <p:nvGrpSpPr>
              <p:cNvPr id="212" name="Group 211"/>
              <p:cNvGrpSpPr/>
              <p:nvPr/>
            </p:nvGrpSpPr>
            <p:grpSpPr>
              <a:xfrm>
                <a:off x="6626469" y="152399"/>
                <a:ext cx="4524131" cy="6239765"/>
                <a:chOff x="6626469" y="152399"/>
                <a:chExt cx="4524131" cy="6239765"/>
              </a:xfrm>
            </p:grpSpPr>
            <p:grpSp>
              <p:nvGrpSpPr>
                <p:cNvPr id="222" name="Group 221"/>
                <p:cNvGrpSpPr/>
                <p:nvPr/>
              </p:nvGrpSpPr>
              <p:grpSpPr>
                <a:xfrm>
                  <a:off x="6626469" y="152399"/>
                  <a:ext cx="4524131" cy="6239765"/>
                  <a:chOff x="6626469" y="152399"/>
                  <a:chExt cx="4524131" cy="6239765"/>
                </a:xfrm>
              </p:grpSpPr>
              <p:sp>
                <p:nvSpPr>
                  <p:cNvPr id="224"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25" name="Oval 224"/>
                  <p:cNvSpPr/>
                  <p:nvPr/>
                </p:nvSpPr>
                <p:spPr bwMode="auto">
                  <a:xfrm rot="355099">
                    <a:off x="9283859" y="152399"/>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6" name="Oval 225"/>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7" name="Rectangle 226"/>
                  <p:cNvSpPr/>
                  <p:nvPr/>
                </p:nvSpPr>
                <p:spPr bwMode="auto">
                  <a:xfrm rot="652940">
                    <a:off x="7100594" y="972828"/>
                    <a:ext cx="3622041" cy="5114394"/>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8" name="Flowchart: Delay 227"/>
                  <p:cNvSpPr/>
                  <p:nvPr/>
                </p:nvSpPr>
                <p:spPr bwMode="auto">
                  <a:xfrm rot="6000000">
                    <a:off x="9164239" y="392617"/>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23" name="Picture 22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574764">
                  <a:off x="7953430" y="1868826"/>
                  <a:ext cx="2622744" cy="2602008"/>
                </a:xfrm>
                <a:prstGeom prst="rect">
                  <a:avLst/>
                </a:prstGeom>
              </p:spPr>
            </p:pic>
          </p:grpSp>
          <p:grpSp>
            <p:nvGrpSpPr>
              <p:cNvPr id="213" name="Group 212"/>
              <p:cNvGrpSpPr/>
              <p:nvPr/>
            </p:nvGrpSpPr>
            <p:grpSpPr>
              <a:xfrm>
                <a:off x="4597400" y="76200"/>
                <a:ext cx="4524131" cy="6246206"/>
                <a:chOff x="4628525" y="316176"/>
                <a:chExt cx="4524131" cy="6246206"/>
              </a:xfrm>
            </p:grpSpPr>
            <p:sp>
              <p:nvSpPr>
                <p:cNvPr id="216"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217" name="Oval 216"/>
                <p:cNvSpPr/>
                <p:nvPr/>
              </p:nvSpPr>
              <p:spPr bwMode="auto">
                <a:xfrm rot="21283230">
                  <a:off x="6573922" y="316176"/>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8" name="Oval 217"/>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9" name="Rectangle 218"/>
                <p:cNvSpPr/>
                <p:nvPr/>
              </p:nvSpPr>
              <p:spPr bwMode="auto">
                <a:xfrm rot="21540000">
                  <a:off x="4884218" y="1107567"/>
                  <a:ext cx="4012742"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0" name="Rectangle 219"/>
                <p:cNvSpPr/>
                <p:nvPr/>
              </p:nvSpPr>
              <p:spPr>
                <a:xfrm rot="21540000">
                  <a:off x="5030398" y="1556911"/>
                  <a:ext cx="3682217" cy="4312974"/>
                </a:xfrm>
                <a:prstGeom prst="rect">
                  <a:avLst/>
                </a:prstGeom>
              </p:spPr>
              <p:txBody>
                <a:bodyPr wrap="square">
                  <a:spAutoFit/>
                </a:bodyPr>
                <a:lstStyle/>
                <a:p>
                  <a:pPr>
                    <a:defRPr/>
                  </a:pPr>
                  <a:r>
                    <a:rPr lang="en-US" sz="800" dirty="0">
                      <a:solidFill>
                        <a:schemeClr val="bg1"/>
                      </a:solidFill>
                      <a:latin typeface="Trebuchet MS" pitchFamily="34" charset="0"/>
                      <a:ea typeface="ＭＳ Ｐゴシック" charset="0"/>
                      <a:cs typeface="American Typewriter" charset="0"/>
                    </a:rPr>
                    <a:t>His entire life, Alejandro has wanted to become a doctor. Experience has taught him that the road to reaching his dream will not be an easy one. He is currently in medical school and struggling to keep up with his studies.</a:t>
                  </a:r>
                </a:p>
              </p:txBody>
            </p:sp>
            <p:sp>
              <p:nvSpPr>
                <p:cNvPr id="221" name="Flowchart: Delay 220"/>
                <p:cNvSpPr/>
                <p:nvPr/>
              </p:nvSpPr>
              <p:spPr bwMode="auto">
                <a:xfrm rot="5328131">
                  <a:off x="6581548" y="500994"/>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14" name="Picture 2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420009">
                <a:off x="1278619" y="5429745"/>
                <a:ext cx="4443672" cy="3249848"/>
              </a:xfrm>
              <a:prstGeom prst="rect">
                <a:avLst/>
              </a:prstGeom>
            </p:spPr>
          </p:pic>
          <p:pic>
            <p:nvPicPr>
              <p:cNvPr id="215" name="Picture 2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9788193">
                <a:off x="7613136" y="5109222"/>
                <a:ext cx="3899843" cy="4055562"/>
              </a:xfrm>
              <a:prstGeom prst="rect">
                <a:avLst/>
              </a:prstGeom>
            </p:spPr>
          </p:pic>
        </p:grpSp>
      </p:grpSp>
      <p:pic>
        <p:nvPicPr>
          <p:cNvPr id="3" name="Picture 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4392" y="815854"/>
            <a:ext cx="938410" cy="1067614"/>
          </a:xfrm>
          <a:prstGeom prst="rect">
            <a:avLst/>
          </a:prstGeom>
        </p:spPr>
      </p:pic>
      <p:sp>
        <p:nvSpPr>
          <p:cNvPr id="9" name="TextBox 8">
            <a:hlinkClick r:id="rId8" action="ppaction://hlinksldjump"/>
          </p:cNvPr>
          <p:cNvSpPr txBox="1"/>
          <p:nvPr/>
        </p:nvSpPr>
        <p:spPr>
          <a:xfrm>
            <a:off x="1812814" y="8029545"/>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4" name="Group 14353"/>
          <p:cNvGrpSpPr/>
          <p:nvPr/>
        </p:nvGrpSpPr>
        <p:grpSpPr>
          <a:xfrm>
            <a:off x="775663" y="3137783"/>
            <a:ext cx="3516937" cy="5638800"/>
            <a:chOff x="787400" y="3124200"/>
            <a:chExt cx="3276600" cy="5638800"/>
          </a:xfrm>
          <a:effectLst>
            <a:outerShdw blurRad="63500" sx="102000" sy="102000" algn="ctr" rotWithShape="0">
              <a:prstClr val="black">
                <a:alpha val="40000"/>
              </a:prstClr>
            </a:outerShdw>
          </a:effectLst>
        </p:grpSpPr>
        <p:grpSp>
          <p:nvGrpSpPr>
            <p:cNvPr id="20" name="Group 19"/>
            <p:cNvGrpSpPr/>
            <p:nvPr/>
          </p:nvGrpSpPr>
          <p:grpSpPr>
            <a:xfrm>
              <a:off x="787400" y="3124200"/>
              <a:ext cx="3276600" cy="5638800"/>
              <a:chOff x="1016000" y="1371600"/>
              <a:chExt cx="3276600" cy="5638800"/>
            </a:xfrm>
          </p:grpSpPr>
          <p:sp>
            <p:nvSpPr>
              <p:cNvPr id="4" name="Rectangle 3"/>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 name="Oval 4"/>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Rectangle 5"/>
              <p:cNvSpPr/>
              <p:nvPr/>
            </p:nvSpPr>
            <p:spPr bwMode="auto">
              <a:xfrm>
                <a:off x="1819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a:off x="1819628" y="4318121"/>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Rectangle 15"/>
              <p:cNvSpPr/>
              <p:nvPr/>
            </p:nvSpPr>
            <p:spPr bwMode="auto">
              <a:xfrm>
                <a:off x="2962628" y="4326004"/>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7" name="Rectangle 16"/>
              <p:cNvSpPr/>
              <p:nvPr/>
            </p:nvSpPr>
            <p:spPr bwMode="auto">
              <a:xfrm>
                <a:off x="2962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1" name="TextBox 50"/>
            <p:cNvSpPr txBox="1"/>
            <p:nvPr/>
          </p:nvSpPr>
          <p:spPr>
            <a:xfrm>
              <a:off x="1830866" y="5410200"/>
              <a:ext cx="1394934"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Bianca</a:t>
              </a:r>
            </a:p>
          </p:txBody>
        </p:sp>
        <p:pic>
          <p:nvPicPr>
            <p:cNvPr id="14350" name="Picture 1434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3500000" algn="br" rotWithShape="0">
                <a:prstClr val="black">
                  <a:alpha val="40000"/>
                </a:prstClr>
              </a:outerShdw>
            </a:effectLst>
          </p:spPr>
        </p:pic>
      </p:grpSp>
      <p:sp>
        <p:nvSpPr>
          <p:cNvPr id="169" name="TextBox 168">
            <a:hlinkClick r:id="rId3" action="ppaction://hlinksldjump"/>
          </p:cNvPr>
          <p:cNvSpPr txBox="1"/>
          <p:nvPr/>
        </p:nvSpPr>
        <p:spPr>
          <a:xfrm>
            <a:off x="6593558" y="8283032"/>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1" name="Group 14350"/>
          <p:cNvGrpSpPr/>
          <p:nvPr/>
        </p:nvGrpSpPr>
        <p:grpSpPr>
          <a:xfrm>
            <a:off x="4902270" y="3124200"/>
            <a:ext cx="3276600" cy="5638800"/>
            <a:chOff x="4799724" y="3124200"/>
            <a:chExt cx="3276600" cy="5638800"/>
          </a:xfrm>
          <a:effectLst>
            <a:outerShdw blurRad="63500" sx="102000" sy="102000" algn="ctr" rotWithShape="0">
              <a:prstClr val="black">
                <a:alpha val="40000"/>
              </a:prstClr>
            </a:outerShdw>
          </a:effectLst>
        </p:grpSpPr>
        <p:grpSp>
          <p:nvGrpSpPr>
            <p:cNvPr id="14341" name="Group 14340"/>
            <p:cNvGrpSpPr/>
            <p:nvPr/>
          </p:nvGrpSpPr>
          <p:grpSpPr>
            <a:xfrm>
              <a:off x="4799724" y="3124200"/>
              <a:ext cx="3276600" cy="5638800"/>
              <a:chOff x="5080876" y="2895600"/>
              <a:chExt cx="3276600" cy="5638800"/>
            </a:xfrm>
          </p:grpSpPr>
          <p:grpSp>
            <p:nvGrpSpPr>
              <p:cNvPr id="19" name="Group 18"/>
              <p:cNvGrpSpPr/>
              <p:nvPr/>
            </p:nvGrpSpPr>
            <p:grpSpPr>
              <a:xfrm>
                <a:off x="5080876" y="2895600"/>
                <a:ext cx="3276600" cy="5638800"/>
                <a:chOff x="5054600" y="1371600"/>
                <a:chExt cx="3276600" cy="5638800"/>
              </a:xfrm>
            </p:grpSpPr>
            <p:sp>
              <p:nvSpPr>
                <p:cNvPr id="23" name="Rectangle 22"/>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4" name="Oval 23"/>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5" name="Rectangle 24"/>
                <p:cNvSpPr/>
                <p:nvPr/>
              </p:nvSpPr>
              <p:spPr bwMode="auto">
                <a:xfrm>
                  <a:off x="5664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6" name="Rectangle 25"/>
                <p:cNvSpPr/>
                <p:nvPr/>
              </p:nvSpPr>
              <p:spPr bwMode="auto">
                <a:xfrm>
                  <a:off x="56642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7" name="Rectangle 26"/>
                <p:cNvSpPr/>
                <p:nvPr/>
              </p:nvSpPr>
              <p:spPr bwMode="auto">
                <a:xfrm>
                  <a:off x="68072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8" name="Rectangle 27"/>
                <p:cNvSpPr/>
                <p:nvPr/>
              </p:nvSpPr>
              <p:spPr bwMode="auto">
                <a:xfrm>
                  <a:off x="6807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22" name="TextBox 21"/>
              <p:cNvSpPr txBox="1"/>
              <p:nvPr/>
            </p:nvSpPr>
            <p:spPr>
              <a:xfrm>
                <a:off x="5988090" y="5206425"/>
                <a:ext cx="1276310"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Jamal</a:t>
                </a:r>
              </a:p>
            </p:txBody>
          </p:sp>
        </p:grpSp>
        <p:pic>
          <p:nvPicPr>
            <p:cNvPr id="78" name="Picture 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algn="l" rotWithShape="0">
                <a:prstClr val="black">
                  <a:alpha val="40000"/>
                </a:prstClr>
              </a:outerShdw>
            </a:effectLst>
          </p:spPr>
        </p:pic>
      </p:grpSp>
      <p:sp>
        <p:nvSpPr>
          <p:cNvPr id="172" name="TextBox 171">
            <a:hlinkClick r:id="rId11" action="ppaction://hlinksldjump"/>
          </p:cNvPr>
          <p:cNvSpPr txBox="1"/>
          <p:nvPr/>
        </p:nvSpPr>
        <p:spPr>
          <a:xfrm>
            <a:off x="10576763" y="8229600"/>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5" name="Group 14354"/>
          <p:cNvGrpSpPr/>
          <p:nvPr/>
        </p:nvGrpSpPr>
        <p:grpSpPr>
          <a:xfrm>
            <a:off x="8805163" y="3124200"/>
            <a:ext cx="3412237" cy="5638800"/>
            <a:chOff x="8788400" y="3124200"/>
            <a:chExt cx="3276600" cy="5638800"/>
          </a:xfrm>
          <a:effectLst>
            <a:outerShdw blurRad="63500" sx="102000" sy="102000" algn="ctr" rotWithShape="0">
              <a:prstClr val="black">
                <a:alpha val="40000"/>
              </a:prstClr>
            </a:outerShdw>
          </a:effectLst>
        </p:grpSpPr>
        <p:grpSp>
          <p:nvGrpSpPr>
            <p:cNvPr id="21" name="Group 20"/>
            <p:cNvGrpSpPr/>
            <p:nvPr/>
          </p:nvGrpSpPr>
          <p:grpSpPr>
            <a:xfrm>
              <a:off x="8788400" y="3124200"/>
              <a:ext cx="3276600" cy="5638800"/>
              <a:chOff x="9017000" y="1371600"/>
              <a:chExt cx="3276600" cy="5638800"/>
            </a:xfrm>
          </p:grpSpPr>
          <p:sp>
            <p:nvSpPr>
              <p:cNvPr id="32" name="Rectangle 31"/>
              <p:cNvSpPr/>
              <p:nvPr/>
            </p:nvSpPr>
            <p:spPr bwMode="auto">
              <a:xfrm>
                <a:off x="9017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4" name="Rectangle 33"/>
              <p:cNvSpPr/>
              <p:nvPr/>
            </p:nvSpPr>
            <p:spPr bwMode="auto">
              <a:xfrm>
                <a:off x="9626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5" name="Rectangle 34"/>
              <p:cNvSpPr/>
              <p:nvPr/>
            </p:nvSpPr>
            <p:spPr bwMode="auto">
              <a:xfrm>
                <a:off x="96266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6" name="Rectangle 35"/>
              <p:cNvSpPr/>
              <p:nvPr/>
            </p:nvSpPr>
            <p:spPr bwMode="auto">
              <a:xfrm>
                <a:off x="107696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 name="Rectangle 36"/>
              <p:cNvSpPr/>
              <p:nvPr/>
            </p:nvSpPr>
            <p:spPr bwMode="auto">
              <a:xfrm>
                <a:off x="10769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3" name="Oval 32"/>
              <p:cNvSpPr/>
              <p:nvPr/>
            </p:nvSpPr>
            <p:spPr bwMode="auto">
              <a:xfrm>
                <a:off x="116078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2" name="TextBox 51"/>
            <p:cNvSpPr txBox="1"/>
            <p:nvPr/>
          </p:nvSpPr>
          <p:spPr>
            <a:xfrm>
              <a:off x="9321800" y="5435025"/>
              <a:ext cx="1973617"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Alejandro</a:t>
              </a:r>
            </a:p>
          </p:txBody>
        </p:sp>
        <p:pic>
          <p:nvPicPr>
            <p:cNvPr id="79" name="Picture 7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11407287" y="6226139"/>
              <a:ext cx="504957" cy="710888"/>
            </a:xfrm>
            <a:prstGeom prst="rect">
              <a:avLst/>
            </a:prstGeom>
            <a:effectLst>
              <a:outerShdw blurRad="50800" dist="38100" algn="l" rotWithShape="0">
                <a:prstClr val="black">
                  <a:alpha val="40000"/>
                </a:prstClr>
              </a:outerShdw>
            </a:effectLst>
          </p:spPr>
        </p:pic>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4102 -1.11762E-6 L 4.53192E-6 -1.11762E-6 " pathEditMode="relative" rAng="0" ptsTypes="AA">
                                      <p:cBhvr>
                                        <p:cTn id="6" dur="2000" fill="hold"/>
                                        <p:tgtEl>
                                          <p:spTgt spid="18"/>
                                        </p:tgtEl>
                                        <p:attrNameLst>
                                          <p:attrName>ppt_x</p:attrName>
                                          <p:attrName>ppt_y</p:attrName>
                                        </p:attrNameLst>
                                      </p:cBhvr>
                                      <p:rCtr x="2051" y="0"/>
                                    </p:animMotion>
                                  </p:childTnLst>
                                </p:cTn>
                              </p:par>
                            </p:childTnLst>
                          </p:cTn>
                        </p:par>
                        <p:par>
                          <p:cTn id="7" fill="hold">
                            <p:stCondLst>
                              <p:cond delay="2000"/>
                            </p:stCondLst>
                            <p:childTnLst>
                              <p:par>
                                <p:cTn id="8" presetID="45" presetClass="entr" presetSubtype="0" fill="hold" nodeType="afterEffect">
                                  <p:stCondLst>
                                    <p:cond delay="0"/>
                                  </p:stCondLst>
                                  <p:childTnLst>
                                    <p:set>
                                      <p:cBhvr>
                                        <p:cTn id="9" dur="1" fill="hold">
                                          <p:stCondLst>
                                            <p:cond delay="0"/>
                                          </p:stCondLst>
                                        </p:cTn>
                                        <p:tgtEl>
                                          <p:spTgt spid="14349"/>
                                        </p:tgtEl>
                                        <p:attrNameLst>
                                          <p:attrName>style.visibility</p:attrName>
                                        </p:attrNameLst>
                                      </p:cBhvr>
                                      <p:to>
                                        <p:strVal val="visible"/>
                                      </p:to>
                                    </p:set>
                                    <p:animEffect transition="in" filter="fade">
                                      <p:cBhvr>
                                        <p:cTn id="10" dur="2000"/>
                                        <p:tgtEl>
                                          <p:spTgt spid="14349"/>
                                        </p:tgtEl>
                                      </p:cBhvr>
                                    </p:animEffect>
                                    <p:anim calcmode="lin" valueType="num">
                                      <p:cBhvr>
                                        <p:cTn id="11" dur="2000" fill="hold"/>
                                        <p:tgtEl>
                                          <p:spTgt spid="14349"/>
                                        </p:tgtEl>
                                        <p:attrNameLst>
                                          <p:attrName>ppt_w</p:attrName>
                                        </p:attrNameLst>
                                      </p:cBhvr>
                                      <p:tavLst>
                                        <p:tav tm="0" fmla="#ppt_w*sin(2.5*pi*$)">
                                          <p:val>
                                            <p:fltVal val="0"/>
                                          </p:val>
                                        </p:tav>
                                        <p:tav tm="100000">
                                          <p:val>
                                            <p:fltVal val="1"/>
                                          </p:val>
                                        </p:tav>
                                      </p:tavLst>
                                    </p:anim>
                                    <p:anim calcmode="lin" valueType="num">
                                      <p:cBhvr>
                                        <p:cTn id="12" dur="2000" fill="hold"/>
                                        <p:tgtEl>
                                          <p:spTgt spid="14349"/>
                                        </p:tgtEl>
                                        <p:attrNameLst>
                                          <p:attrName>ppt_h</p:attrName>
                                        </p:attrNameLst>
                                      </p:cBhvr>
                                      <p:tavLst>
                                        <p:tav tm="0">
                                          <p:val>
                                            <p:strVal val="#ppt_h"/>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14354"/>
                                        </p:tgtEl>
                                        <p:attrNameLst>
                                          <p:attrName>style.visibility</p:attrName>
                                        </p:attrNameLst>
                                      </p:cBhvr>
                                      <p:to>
                                        <p:strVal val="visible"/>
                                      </p:to>
                                    </p:set>
                                    <p:animEffect transition="in" filter="fade">
                                      <p:cBhvr>
                                        <p:cTn id="15" dur="500"/>
                                        <p:tgtEl>
                                          <p:spTgt spid="14354"/>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14351"/>
                                        </p:tgtEl>
                                        <p:attrNameLst>
                                          <p:attrName>style.visibility</p:attrName>
                                        </p:attrNameLst>
                                      </p:cBhvr>
                                      <p:to>
                                        <p:strVal val="visible"/>
                                      </p:to>
                                    </p:set>
                                    <p:animEffect transition="in" filter="fade">
                                      <p:cBhvr>
                                        <p:cTn id="19" dur="500"/>
                                        <p:tgtEl>
                                          <p:spTgt spid="14351"/>
                                        </p:tgtEl>
                                      </p:cBhvr>
                                    </p:animEffect>
                                  </p:childTnLst>
                                </p:cTn>
                              </p:par>
                            </p:childTnLst>
                          </p:cTn>
                        </p:par>
                        <p:par>
                          <p:cTn id="20" fill="hold">
                            <p:stCondLst>
                              <p:cond delay="4500"/>
                            </p:stCondLst>
                            <p:childTnLst>
                              <p:par>
                                <p:cTn id="21" presetID="10" presetClass="entr" presetSubtype="0" fill="hold" nodeType="afterEffect">
                                  <p:stCondLst>
                                    <p:cond delay="0"/>
                                  </p:stCondLst>
                                  <p:childTnLst>
                                    <p:set>
                                      <p:cBhvr>
                                        <p:cTn id="22" dur="1" fill="hold">
                                          <p:stCondLst>
                                            <p:cond delay="0"/>
                                          </p:stCondLst>
                                        </p:cTn>
                                        <p:tgtEl>
                                          <p:spTgt spid="14355"/>
                                        </p:tgtEl>
                                        <p:attrNameLst>
                                          <p:attrName>style.visibility</p:attrName>
                                        </p:attrNameLst>
                                      </p:cBhvr>
                                      <p:to>
                                        <p:strVal val="visible"/>
                                      </p:to>
                                    </p:set>
                                    <p:animEffect transition="in" filter="fade">
                                      <p:cBhvr>
                                        <p:cTn id="23" dur="500"/>
                                        <p:tgtEl>
                                          <p:spTgt spid="14355"/>
                                        </p:tgtEl>
                                      </p:cBhvr>
                                    </p:animEffect>
                                  </p:childTnLst>
                                </p:cTn>
                              </p:par>
                            </p:childTnLst>
                          </p:cTn>
                        </p:par>
                        <p:par>
                          <p:cTn id="24" fill="hold">
                            <p:stCondLst>
                              <p:cond delay="5000"/>
                            </p:stCondLst>
                            <p:childTnLst>
                              <p:par>
                                <p:cTn id="25" presetID="1" presetClass="entr" presetSubtype="0" fill="hold" nodeType="afterEffect">
                                  <p:stCondLst>
                                    <p:cond delay="0"/>
                                  </p:stCondLst>
                                  <p:childTnLst>
                                    <p:set>
                                      <p:cBhvr>
                                        <p:cTn id="26" dur="1" fill="hold">
                                          <p:stCondLst>
                                            <p:cond delay="0"/>
                                          </p:stCondLst>
                                        </p:cTn>
                                        <p:tgtEl>
                                          <p:spTgt spid="14359"/>
                                        </p:tgtEl>
                                        <p:attrNameLst>
                                          <p:attrName>style.visibility</p:attrName>
                                        </p:attrNameLst>
                                      </p:cBhvr>
                                      <p:to>
                                        <p:strVal val="visible"/>
                                      </p:to>
                                    </p:set>
                                  </p:childTnLst>
                                </p:cTn>
                              </p:par>
                            </p:childTnLst>
                          </p:cTn>
                        </p:par>
                        <p:par>
                          <p:cTn id="27" fill="hold">
                            <p:stCondLst>
                              <p:cond delay="5000"/>
                            </p:stCondLst>
                            <p:childTnLst>
                              <p:par>
                                <p:cTn id="28" presetID="1"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0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14351"/>
                    </p:tgtEl>
                  </p:cond>
                </p:stCondLst>
                <p:endSync evt="end" delay="0">
                  <p:rtn val="all"/>
                </p:endSync>
                <p:childTnLst>
                  <p:par>
                    <p:cTn id="39" fill="hold">
                      <p:stCondLst>
                        <p:cond delay="0"/>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0.25277 2.40117E-6 L -4.70035E-6 2.40117E-6 " pathEditMode="relative" rAng="0" ptsTypes="AA">
                                      <p:cBhvr>
                                        <p:cTn id="42" dur="2000" spd="-100000" fill="hold"/>
                                        <p:tgtEl>
                                          <p:spTgt spid="14351"/>
                                        </p:tgtEl>
                                        <p:attrNameLst>
                                          <p:attrName>ppt_x</p:attrName>
                                          <p:attrName>ppt_y</p:attrName>
                                        </p:attrNameLst>
                                      </p:cBhvr>
                                      <p:rCtr x="12633" y="0"/>
                                    </p:animMotion>
                                  </p:childTnLst>
                                </p:cTn>
                              </p:par>
                            </p:childTnLst>
                          </p:cTn>
                        </p:par>
                      </p:childTnLst>
                    </p:cTn>
                  </p:par>
                </p:childTnLst>
              </p:cTn>
              <p:nextCondLst>
                <p:cond evt="onClick" delay="0">
                  <p:tgtEl>
                    <p:spTgt spid="14351"/>
                  </p:tgtEl>
                </p:cond>
              </p:nextCondLst>
            </p:seq>
            <p:seq concurrent="1" nextAc="seek">
              <p:cTn id="43" restart="whenNotActive" fill="hold" evtFilter="cancelBubble" nodeType="interactiveSeq">
                <p:stCondLst>
                  <p:cond evt="onClick" delay="0">
                    <p:tgtEl>
                      <p:spTgt spid="14355"/>
                    </p:tgtEl>
                  </p:cond>
                </p:stCondLst>
                <p:endSync evt="end" delay="0">
                  <p:rtn val="all"/>
                </p:endSync>
                <p:childTnLst>
                  <p:par>
                    <p:cTn id="44" fill="hold">
                      <p:stCondLst>
                        <p:cond delay="0"/>
                      </p:stCondLst>
                      <p:childTnLst>
                        <p:par>
                          <p:cTn id="45" fill="hold">
                            <p:stCondLst>
                              <p:cond delay="0"/>
                            </p:stCondLst>
                            <p:childTnLst>
                              <p:par>
                                <p:cTn id="46" presetID="42" presetClass="path" presetSubtype="0" accel="50000" decel="50000" fill="hold" nodeType="clickEffect">
                                  <p:stCondLst>
                                    <p:cond delay="0"/>
                                  </p:stCondLst>
                                  <p:childTnLst>
                                    <p:animMotion origin="layout" path="M -0.02343 2.40117E-6 L -0.25485 2.40117E-6 " pathEditMode="relative" rAng="0" ptsTypes="AA">
                                      <p:cBhvr>
                                        <p:cTn id="47" dur="2000" fill="hold"/>
                                        <p:tgtEl>
                                          <p:spTgt spid="14355"/>
                                        </p:tgtEl>
                                        <p:attrNameLst>
                                          <p:attrName>ppt_x</p:attrName>
                                          <p:attrName>ppt_y</p:attrName>
                                        </p:attrNameLst>
                                      </p:cBhvr>
                                      <p:rCtr x="-11571" y="0"/>
                                    </p:animMotion>
                                  </p:childTnLst>
                                </p:cTn>
                              </p:par>
                            </p:childTnLst>
                          </p:cTn>
                        </p:par>
                      </p:childTnLst>
                    </p:cTn>
                  </p:par>
                </p:childTnLst>
              </p:cTn>
              <p:nextCondLst>
                <p:cond evt="onClick" delay="0">
                  <p:tgtEl>
                    <p:spTgt spid="14355"/>
                  </p:tgtEl>
                </p:cond>
              </p:nextCondLst>
            </p:seq>
            <p:seq concurrent="1" nextAc="seek">
              <p:cTn id="48" restart="whenNotActive" fill="hold" evtFilter="cancelBubble" nodeType="interactiveSeq">
                <p:stCondLst>
                  <p:cond evt="onClick" delay="0">
                    <p:tgtEl>
                      <p:spTgt spid="14354"/>
                    </p:tgtEl>
                  </p:cond>
                </p:stCondLst>
                <p:endSync evt="end" delay="0">
                  <p:rtn val="all"/>
                </p:endSync>
                <p:childTnLst>
                  <p:par>
                    <p:cTn id="49" fill="hold">
                      <p:stCondLst>
                        <p:cond delay="0"/>
                      </p:stCondLst>
                      <p:childTnLst>
                        <p:par>
                          <p:cTn id="50" fill="hold">
                            <p:stCondLst>
                              <p:cond delay="0"/>
                            </p:stCondLst>
                            <p:childTnLst>
                              <p:par>
                                <p:cTn id="51" presetID="42" presetClass="path" presetSubtype="0" accel="50000" decel="50000" fill="hold" nodeType="clickEffect">
                                  <p:stCondLst>
                                    <p:cond delay="0"/>
                                  </p:stCondLst>
                                  <p:childTnLst>
                                    <p:animMotion origin="layout" path="M -6.71305E-7 2.40117E-6 L 0.26657 2.40117E-6 " pathEditMode="relative" rAng="0" ptsTypes="AA">
                                      <p:cBhvr>
                                        <p:cTn id="52" dur="2000" fill="hold"/>
                                        <p:tgtEl>
                                          <p:spTgt spid="14354"/>
                                        </p:tgtEl>
                                        <p:attrNameLst>
                                          <p:attrName>ppt_x</p:attrName>
                                          <p:attrName>ppt_y</p:attrName>
                                        </p:attrNameLst>
                                      </p:cBhvr>
                                      <p:rCtr x="13328" y="0"/>
                                    </p:animMotion>
                                  </p:childTnLst>
                                </p:cTn>
                              </p:par>
                            </p:childTnLst>
                          </p:cTn>
                        </p:par>
                      </p:childTnLst>
                    </p:cTn>
                  </p:par>
                </p:childTnLst>
              </p:cTn>
              <p:nextCondLst>
                <p:cond evt="onClick" delay="0">
                  <p:tgtEl>
                    <p:spTgt spid="14354"/>
                  </p:tgtEl>
                </p:cond>
              </p:nextCondLst>
            </p:seq>
          </p:childTnLst>
        </p:cTn>
      </p:par>
    </p:tnLst>
    <p:bldLst>
      <p:bldP spid="18" grpId="0"/>
      <p:bldP spid="9" grpId="0" animBg="1"/>
      <p:bldP spid="169" grpId="0" animBg="1"/>
      <p:bldP spid="17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sp>
        <p:nvSpPr>
          <p:cNvPr id="35" name="Cloud 34"/>
          <p:cNvSpPr/>
          <p:nvPr/>
        </p:nvSpPr>
        <p:spPr bwMode="auto">
          <a:xfrm rot="536333">
            <a:off x="7505255" y="281967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 name="Cloud 10"/>
          <p:cNvSpPr/>
          <p:nvPr/>
        </p:nvSpPr>
        <p:spPr bwMode="auto">
          <a:xfrm rot="536333">
            <a:off x="280440" y="22887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4227" y="1371601"/>
            <a:ext cx="10439400" cy="8381999"/>
          </a:xfrm>
          <a:prstGeom prst="rect">
            <a:avLst/>
          </a:prstGeom>
          <a:effectLst>
            <a:outerShdw blurRad="63500" sx="102000" sy="102000" algn="ctr" rotWithShape="0">
              <a:prstClr val="black">
                <a:alpha val="40000"/>
              </a:prstClr>
            </a:outerShdw>
          </a:effectLst>
        </p:spPr>
      </p:pic>
      <p:sp>
        <p:nvSpPr>
          <p:cNvPr id="6" name="Flowchart: Delay 5"/>
          <p:cNvSpPr/>
          <p:nvPr/>
        </p:nvSpPr>
        <p:spPr bwMode="auto">
          <a:xfrm rot="16200000">
            <a:off x="5397501" y="1943098"/>
            <a:ext cx="2057399" cy="13715999"/>
          </a:xfrm>
          <a:prstGeom prst="flowChartDelay">
            <a:avLst/>
          </a:prstGeom>
          <a:solidFill>
            <a:srgbClr val="4F7737"/>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6000" y="5684134"/>
            <a:ext cx="3836206" cy="3231266"/>
          </a:xfrm>
          <a:prstGeom prst="rect">
            <a:avLst/>
          </a:prstGeom>
          <a:effectLst>
            <a:outerShdw blurRad="63500" sx="102000" sy="102000" algn="ctr" rotWithShape="0">
              <a:prstClr val="black">
                <a:alpha val="40000"/>
              </a:prstClr>
            </a:outerShdw>
          </a:effectLst>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8165654" y="6440231"/>
            <a:ext cx="3886200" cy="2342368"/>
          </a:xfrm>
          <a:prstGeom prst="rect">
            <a:avLst/>
          </a:prstGeom>
          <a:effectLst>
            <a:outerShdw blurRad="63500" sx="102000" sy="102000" algn="ctr" rotWithShape="0">
              <a:prstClr val="black">
                <a:alpha val="40000"/>
              </a:prstClr>
            </a:outerShdw>
          </a:effectLst>
        </p:spPr>
      </p:pic>
      <p:grpSp>
        <p:nvGrpSpPr>
          <p:cNvPr id="14337" name="Group 14336"/>
          <p:cNvGrpSpPr/>
          <p:nvPr/>
        </p:nvGrpSpPr>
        <p:grpSpPr>
          <a:xfrm>
            <a:off x="2236952" y="838200"/>
            <a:ext cx="8763000" cy="3962400"/>
            <a:chOff x="2236952" y="838200"/>
            <a:chExt cx="8763000" cy="3962400"/>
          </a:xfrm>
          <a:effectLst>
            <a:outerShdw blurRad="63500" sx="102000" sy="102000" algn="ctr" rotWithShape="0">
              <a:prstClr val="black">
                <a:alpha val="40000"/>
              </a:prstClr>
            </a:outerShdw>
          </a:effectLst>
        </p:grpSpPr>
        <p:sp>
          <p:nvSpPr>
            <p:cNvPr id="17410" name="AutoShape 2"/>
            <p:cNvSpPr>
              <a:spLocks/>
            </p:cNvSpPr>
            <p:nvPr/>
          </p:nvSpPr>
          <p:spPr bwMode="auto">
            <a:xfrm>
              <a:off x="2236952" y="838200"/>
              <a:ext cx="8763000" cy="3962400"/>
            </a:xfrm>
            <a:prstGeom prst="roundRect">
              <a:avLst>
                <a:gd name="adj" fmla="val 4500"/>
              </a:avLst>
            </a:prstGeom>
            <a:solidFill>
              <a:srgbClr val="8F3B5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200" dirty="0">
                <a:solidFill>
                  <a:schemeClr val="tx1"/>
                </a:solidFill>
                <a:latin typeface="Trebuchet MS" pitchFamily="34" charset="0"/>
                <a:ea typeface="MS PGothic" pitchFamily="34" charset="-128"/>
              </a:endParaRPr>
            </a:p>
          </p:txBody>
        </p:sp>
        <p:sp>
          <p:nvSpPr>
            <p:cNvPr id="14336" name="Rectangle 14335"/>
            <p:cNvSpPr/>
            <p:nvPr/>
          </p:nvSpPr>
          <p:spPr>
            <a:xfrm>
              <a:off x="2576286" y="1219200"/>
              <a:ext cx="8229600" cy="3046988"/>
            </a:xfrm>
            <a:prstGeom prst="rect">
              <a:avLst/>
            </a:prstGeom>
          </p:spPr>
          <p:txBody>
            <a:bodyPr wrap="square">
              <a:spAutoFit/>
            </a:bodyPr>
            <a:lstStyle/>
            <a:p>
              <a:pPr>
                <a:defRPr/>
              </a:pPr>
              <a:r>
                <a:rPr lang="en-US" sz="3200" dirty="0">
                  <a:solidFill>
                    <a:schemeClr val="tx1"/>
                  </a:solidFill>
                  <a:latin typeface="Trebuchet MS" pitchFamily="34" charset="0"/>
                  <a:ea typeface="MS PGothic" pitchFamily="34" charset="-128"/>
                </a:rPr>
                <a:t>Jamal has always dreamed of being</a:t>
              </a:r>
            </a:p>
            <a:p>
              <a:pPr>
                <a:defRPr/>
              </a:pPr>
              <a:r>
                <a:rPr lang="en-US" sz="3200" dirty="0">
                  <a:solidFill>
                    <a:schemeClr val="tx1"/>
                  </a:solidFill>
                  <a:latin typeface="Trebuchet MS" pitchFamily="34" charset="0"/>
                  <a:ea typeface="MS PGothic" pitchFamily="34" charset="-128"/>
                </a:rPr>
                <a:t>a professional football player. From </a:t>
              </a:r>
              <a:r>
                <a:rPr lang="en-US" altLang="ja-JP" sz="3200" dirty="0">
                  <a:solidFill>
                    <a:schemeClr val="tx1"/>
                  </a:solidFill>
                  <a:latin typeface="Trebuchet MS" pitchFamily="34" charset="0"/>
                  <a:ea typeface="MS PGothic" pitchFamily="34" charset="-128"/>
                </a:rPr>
                <a:t>an early age, he has been a star player. </a:t>
              </a:r>
            </a:p>
            <a:p>
              <a:pPr>
                <a:defRPr/>
              </a:pPr>
              <a:r>
                <a:rPr lang="en-US" altLang="ja-JP" sz="3200" dirty="0">
                  <a:solidFill>
                    <a:schemeClr val="tx1"/>
                  </a:solidFill>
                  <a:latin typeface="Trebuchet MS" pitchFamily="34" charset="0"/>
                  <a:ea typeface="MS PGothic" pitchFamily="34" charset="-128"/>
                </a:rPr>
                <a:t>Jamal is currently a sophomore </a:t>
              </a:r>
            </a:p>
            <a:p>
              <a:pPr>
                <a:defRPr/>
              </a:pPr>
              <a:r>
                <a:rPr lang="en-US" altLang="ja-JP" sz="3200" dirty="0">
                  <a:solidFill>
                    <a:schemeClr val="tx1"/>
                  </a:solidFill>
                  <a:latin typeface="Trebuchet MS" pitchFamily="34" charset="0"/>
                  <a:ea typeface="MS PGothic" pitchFamily="34" charset="-128"/>
                </a:rPr>
                <a:t>playing as a defensive lineman </a:t>
              </a:r>
            </a:p>
            <a:p>
              <a:pPr>
                <a:defRPr/>
              </a:pPr>
              <a:r>
                <a:rPr lang="en-US" altLang="ja-JP" sz="3200" dirty="0">
                  <a:solidFill>
                    <a:schemeClr val="tx1"/>
                  </a:solidFill>
                  <a:latin typeface="Trebuchet MS" pitchFamily="34" charset="0"/>
                  <a:ea typeface="MS PGothic" pitchFamily="34" charset="-128"/>
                </a:rPr>
                <a:t>on the varsity team.</a:t>
              </a:r>
              <a:endParaRPr lang="en-US" sz="3200" dirty="0">
                <a:solidFill>
                  <a:schemeClr val="tx1"/>
                </a:solidFill>
                <a:latin typeface="Trebuchet MS" pitchFamily="34" charset="0"/>
                <a:ea typeface="MS PGothic" pitchFamily="34" charset="-128"/>
              </a:endParaRPr>
            </a:p>
          </p:txBody>
        </p:sp>
      </p:grpSp>
      <p:sp>
        <p:nvSpPr>
          <p:cNvPr id="14" name="Rectangle 13"/>
          <p:cNvSpPr/>
          <p:nvPr/>
        </p:nvSpPr>
        <p:spPr>
          <a:xfrm>
            <a:off x="10302749" y="9372600"/>
            <a:ext cx="238469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2023 Healthy Futures</a:t>
            </a:r>
          </a:p>
        </p:txBody>
      </p:sp>
      <p:sp>
        <p:nvSpPr>
          <p:cNvPr id="15" name="Rectangle 14"/>
          <p:cNvSpPr/>
          <p:nvPr/>
        </p:nvSpPr>
        <p:spPr>
          <a:xfrm>
            <a:off x="119412" y="9369623"/>
            <a:ext cx="3030188"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p:cTn id="7" dur="1000" fill="hold"/>
                                        <p:tgtEl>
                                          <p:spTgt spid="14337"/>
                                        </p:tgtEl>
                                        <p:attrNameLst>
                                          <p:attrName>ppt_w</p:attrName>
                                        </p:attrNameLst>
                                      </p:cBhvr>
                                      <p:tavLst>
                                        <p:tav tm="0">
                                          <p:val>
                                            <p:fltVal val="0"/>
                                          </p:val>
                                        </p:tav>
                                        <p:tav tm="100000">
                                          <p:val>
                                            <p:strVal val="#ppt_w"/>
                                          </p:val>
                                        </p:tav>
                                      </p:tavLst>
                                    </p:anim>
                                    <p:anim calcmode="lin" valueType="num">
                                      <p:cBhvr>
                                        <p:cTn id="8" dur="1000" fill="hold"/>
                                        <p:tgtEl>
                                          <p:spTgt spid="14337"/>
                                        </p:tgtEl>
                                        <p:attrNameLst>
                                          <p:attrName>ppt_h</p:attrName>
                                        </p:attrNameLst>
                                      </p:cBhvr>
                                      <p:tavLst>
                                        <p:tav tm="0">
                                          <p:val>
                                            <p:fltVal val="0"/>
                                          </p:val>
                                        </p:tav>
                                        <p:tav tm="100000">
                                          <p:val>
                                            <p:strVal val="#ppt_h"/>
                                          </p:val>
                                        </p:tav>
                                      </p:tavLst>
                                    </p:anim>
                                    <p:animEffect transition="in" filter="fade">
                                      <p:cBhvr>
                                        <p:cTn id="9" dur="1000"/>
                                        <p:tgtEl>
                                          <p:spTgt spid="14337"/>
                                        </p:tgtEl>
                                      </p:cBhvr>
                                    </p:animEffect>
                                  </p:childTnLst>
                                </p:cTn>
                              </p:par>
                              <p:par>
                                <p:cTn id="10" presetID="26"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80">
                                          <p:stCondLst>
                                            <p:cond delay="0"/>
                                          </p:stCondLst>
                                        </p:cTn>
                                        <p:tgtEl>
                                          <p:spTgt spid="13"/>
                                        </p:tgtEl>
                                      </p:cBhvr>
                                    </p:animEffect>
                                    <p:anim calcmode="lin" valueType="num">
                                      <p:cBhvr>
                                        <p:cTn id="13"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8" dur="26">
                                          <p:stCondLst>
                                            <p:cond delay="650"/>
                                          </p:stCondLst>
                                        </p:cTn>
                                        <p:tgtEl>
                                          <p:spTgt spid="13"/>
                                        </p:tgtEl>
                                      </p:cBhvr>
                                      <p:to x="100000" y="60000"/>
                                    </p:animScale>
                                    <p:animScale>
                                      <p:cBhvr>
                                        <p:cTn id="19" dur="166" decel="50000">
                                          <p:stCondLst>
                                            <p:cond delay="676"/>
                                          </p:stCondLst>
                                        </p:cTn>
                                        <p:tgtEl>
                                          <p:spTgt spid="13"/>
                                        </p:tgtEl>
                                      </p:cBhvr>
                                      <p:to x="100000" y="100000"/>
                                    </p:animScale>
                                    <p:animScale>
                                      <p:cBhvr>
                                        <p:cTn id="20" dur="26">
                                          <p:stCondLst>
                                            <p:cond delay="1312"/>
                                          </p:stCondLst>
                                        </p:cTn>
                                        <p:tgtEl>
                                          <p:spTgt spid="13"/>
                                        </p:tgtEl>
                                      </p:cBhvr>
                                      <p:to x="100000" y="80000"/>
                                    </p:animScale>
                                    <p:animScale>
                                      <p:cBhvr>
                                        <p:cTn id="21" dur="166" decel="50000">
                                          <p:stCondLst>
                                            <p:cond delay="1338"/>
                                          </p:stCondLst>
                                        </p:cTn>
                                        <p:tgtEl>
                                          <p:spTgt spid="13"/>
                                        </p:tgtEl>
                                      </p:cBhvr>
                                      <p:to x="100000" y="100000"/>
                                    </p:animScale>
                                    <p:animScale>
                                      <p:cBhvr>
                                        <p:cTn id="22" dur="26">
                                          <p:stCondLst>
                                            <p:cond delay="1642"/>
                                          </p:stCondLst>
                                        </p:cTn>
                                        <p:tgtEl>
                                          <p:spTgt spid="13"/>
                                        </p:tgtEl>
                                      </p:cBhvr>
                                      <p:to x="100000" y="90000"/>
                                    </p:animScale>
                                    <p:animScale>
                                      <p:cBhvr>
                                        <p:cTn id="23" dur="166" decel="50000">
                                          <p:stCondLst>
                                            <p:cond delay="1668"/>
                                          </p:stCondLst>
                                        </p:cTn>
                                        <p:tgtEl>
                                          <p:spTgt spid="13"/>
                                        </p:tgtEl>
                                      </p:cBhvr>
                                      <p:to x="100000" y="100000"/>
                                    </p:animScale>
                                    <p:animScale>
                                      <p:cBhvr>
                                        <p:cTn id="24" dur="26">
                                          <p:stCondLst>
                                            <p:cond delay="1808"/>
                                          </p:stCondLst>
                                        </p:cTn>
                                        <p:tgtEl>
                                          <p:spTgt spid="13"/>
                                        </p:tgtEl>
                                      </p:cBhvr>
                                      <p:to x="100000" y="95000"/>
                                    </p:animScale>
                                    <p:animScale>
                                      <p:cBhvr>
                                        <p:cTn id="25" dur="166" decel="50000">
                                          <p:stCondLst>
                                            <p:cond delay="1834"/>
                                          </p:stCondLst>
                                        </p:cTn>
                                        <p:tgtEl>
                                          <p:spTgt spid="13"/>
                                        </p:tgtEl>
                                      </p:cBhvr>
                                      <p:to x="100000" y="100000"/>
                                    </p:animScale>
                                  </p:childTnLst>
                                </p:cTn>
                              </p:par>
                            </p:childTnLst>
                          </p:cTn>
                        </p:par>
                        <p:par>
                          <p:cTn id="26" fill="hold">
                            <p:stCondLst>
                              <p:cond delay="2000"/>
                            </p:stCondLst>
                            <p:childTnLst>
                              <p:par>
                                <p:cTn id="27" presetID="26"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80">
                                          <p:stCondLst>
                                            <p:cond delay="0"/>
                                          </p:stCondLst>
                                        </p:cTn>
                                        <p:tgtEl>
                                          <p:spTgt spid="16"/>
                                        </p:tgtEl>
                                      </p:cBhvr>
                                    </p:animEffect>
                                    <p:anim calcmode="lin" valueType="num">
                                      <p:cBhvr>
                                        <p:cTn id="30"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35" dur="26">
                                          <p:stCondLst>
                                            <p:cond delay="650"/>
                                          </p:stCondLst>
                                        </p:cTn>
                                        <p:tgtEl>
                                          <p:spTgt spid="16"/>
                                        </p:tgtEl>
                                      </p:cBhvr>
                                      <p:to x="100000" y="60000"/>
                                    </p:animScale>
                                    <p:animScale>
                                      <p:cBhvr>
                                        <p:cTn id="36" dur="166" decel="50000">
                                          <p:stCondLst>
                                            <p:cond delay="676"/>
                                          </p:stCondLst>
                                        </p:cTn>
                                        <p:tgtEl>
                                          <p:spTgt spid="16"/>
                                        </p:tgtEl>
                                      </p:cBhvr>
                                      <p:to x="100000" y="100000"/>
                                    </p:animScale>
                                    <p:animScale>
                                      <p:cBhvr>
                                        <p:cTn id="37" dur="26">
                                          <p:stCondLst>
                                            <p:cond delay="1312"/>
                                          </p:stCondLst>
                                        </p:cTn>
                                        <p:tgtEl>
                                          <p:spTgt spid="16"/>
                                        </p:tgtEl>
                                      </p:cBhvr>
                                      <p:to x="100000" y="80000"/>
                                    </p:animScale>
                                    <p:animScale>
                                      <p:cBhvr>
                                        <p:cTn id="38" dur="166" decel="50000">
                                          <p:stCondLst>
                                            <p:cond delay="1338"/>
                                          </p:stCondLst>
                                        </p:cTn>
                                        <p:tgtEl>
                                          <p:spTgt spid="16"/>
                                        </p:tgtEl>
                                      </p:cBhvr>
                                      <p:to x="100000" y="100000"/>
                                    </p:animScale>
                                    <p:animScale>
                                      <p:cBhvr>
                                        <p:cTn id="39" dur="26">
                                          <p:stCondLst>
                                            <p:cond delay="1642"/>
                                          </p:stCondLst>
                                        </p:cTn>
                                        <p:tgtEl>
                                          <p:spTgt spid="16"/>
                                        </p:tgtEl>
                                      </p:cBhvr>
                                      <p:to x="100000" y="90000"/>
                                    </p:animScale>
                                    <p:animScale>
                                      <p:cBhvr>
                                        <p:cTn id="40" dur="166" decel="50000">
                                          <p:stCondLst>
                                            <p:cond delay="1668"/>
                                          </p:stCondLst>
                                        </p:cTn>
                                        <p:tgtEl>
                                          <p:spTgt spid="16"/>
                                        </p:tgtEl>
                                      </p:cBhvr>
                                      <p:to x="100000" y="100000"/>
                                    </p:animScale>
                                    <p:animScale>
                                      <p:cBhvr>
                                        <p:cTn id="41" dur="26">
                                          <p:stCondLst>
                                            <p:cond delay="1808"/>
                                          </p:stCondLst>
                                        </p:cTn>
                                        <p:tgtEl>
                                          <p:spTgt spid="16"/>
                                        </p:tgtEl>
                                      </p:cBhvr>
                                      <p:to x="100000" y="95000"/>
                                    </p:animScale>
                                    <p:animScale>
                                      <p:cBhvr>
                                        <p:cTn id="42"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sp>
        <p:nvSpPr>
          <p:cNvPr id="35" name="Cloud 34"/>
          <p:cNvSpPr/>
          <p:nvPr/>
        </p:nvSpPr>
        <p:spPr bwMode="auto">
          <a:xfrm rot="536333">
            <a:off x="7505255" y="281967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 name="Cloud 10"/>
          <p:cNvSpPr/>
          <p:nvPr/>
        </p:nvSpPr>
        <p:spPr bwMode="auto">
          <a:xfrm rot="536333">
            <a:off x="280440" y="22887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4227" y="1371601"/>
            <a:ext cx="10439400" cy="8381999"/>
          </a:xfrm>
          <a:prstGeom prst="rect">
            <a:avLst/>
          </a:prstGeom>
          <a:effectLst>
            <a:outerShdw blurRad="63500" sx="102000" sy="102000" algn="ctr" rotWithShape="0">
              <a:prstClr val="black">
                <a:alpha val="40000"/>
              </a:prstClr>
            </a:outerShdw>
          </a:effectLst>
        </p:spPr>
      </p:pic>
      <p:sp>
        <p:nvSpPr>
          <p:cNvPr id="6" name="Flowchart: Delay 5"/>
          <p:cNvSpPr/>
          <p:nvPr/>
        </p:nvSpPr>
        <p:spPr bwMode="auto">
          <a:xfrm rot="16200000">
            <a:off x="5397501" y="1943098"/>
            <a:ext cx="2057399" cy="13715999"/>
          </a:xfrm>
          <a:prstGeom prst="flowChartDelay">
            <a:avLst/>
          </a:prstGeom>
          <a:solidFill>
            <a:srgbClr val="4F7737"/>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6000" y="5684134"/>
            <a:ext cx="3836206" cy="3231266"/>
          </a:xfrm>
          <a:prstGeom prst="rect">
            <a:avLst/>
          </a:prstGeom>
          <a:effectLst>
            <a:outerShdw blurRad="63500" sx="102000" sy="102000" algn="ctr" rotWithShape="0">
              <a:prstClr val="black">
                <a:alpha val="40000"/>
              </a:prstClr>
            </a:outerShdw>
          </a:effectLst>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8165654" y="6440231"/>
            <a:ext cx="3886200" cy="2342368"/>
          </a:xfrm>
          <a:prstGeom prst="rect">
            <a:avLst/>
          </a:prstGeom>
          <a:effectLst>
            <a:outerShdw blurRad="63500" sx="102000" sy="102000" algn="ctr" rotWithShape="0">
              <a:prstClr val="black">
                <a:alpha val="40000"/>
              </a:prstClr>
            </a:outerShdw>
          </a:effectLst>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300636">
            <a:off x="6567604" y="5414039"/>
            <a:ext cx="1165601" cy="3318806"/>
          </a:xfrm>
          <a:prstGeom prst="rect">
            <a:avLst/>
          </a:prstGeom>
          <a:effectLst>
            <a:outerShdw blurRad="50800" dist="38100" algn="l" rotWithShape="0">
              <a:prstClr val="black">
                <a:alpha val="40000"/>
              </a:prstClr>
            </a:outerShdw>
          </a:effectLst>
        </p:spPr>
      </p:pic>
      <p:grpSp>
        <p:nvGrpSpPr>
          <p:cNvPr id="4" name="Group 3"/>
          <p:cNvGrpSpPr/>
          <p:nvPr/>
        </p:nvGrpSpPr>
        <p:grpSpPr>
          <a:xfrm>
            <a:off x="2387600" y="762000"/>
            <a:ext cx="8454261" cy="3619500"/>
            <a:chOff x="2387600" y="762000"/>
            <a:chExt cx="8454261" cy="3619500"/>
          </a:xfrm>
          <a:solidFill>
            <a:srgbClr val="8F3B5B"/>
          </a:solidFill>
          <a:effectLst>
            <a:outerShdw blurRad="63500" sx="102000" sy="102000" algn="ctr" rotWithShape="0">
              <a:prstClr val="black">
                <a:alpha val="40000"/>
              </a:prstClr>
            </a:outerShdw>
          </a:effectLst>
        </p:grpSpPr>
        <p:sp>
          <p:nvSpPr>
            <p:cNvPr id="12" name="AutoShape 5"/>
            <p:cNvSpPr>
              <a:spLocks/>
            </p:cNvSpPr>
            <p:nvPr/>
          </p:nvSpPr>
          <p:spPr bwMode="auto">
            <a:xfrm>
              <a:off x="2387600" y="762000"/>
              <a:ext cx="8454261" cy="3619500"/>
            </a:xfrm>
            <a:prstGeom prst="roundRect">
              <a:avLst>
                <a:gd name="adj" fmla="val 4500"/>
              </a:avLst>
            </a:prstGeom>
            <a:grp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200" dirty="0">
                <a:solidFill>
                  <a:schemeClr val="tx1"/>
                </a:solidFill>
                <a:latin typeface="Trebuchet MS" pitchFamily="34" charset="0"/>
                <a:ea typeface="ＭＳ Ｐゴシック" charset="0"/>
                <a:cs typeface="American Typewriter" charset="0"/>
              </a:endParaRPr>
            </a:p>
          </p:txBody>
        </p:sp>
        <p:sp>
          <p:nvSpPr>
            <p:cNvPr id="3" name="Rectangle 2"/>
            <p:cNvSpPr/>
            <p:nvPr/>
          </p:nvSpPr>
          <p:spPr>
            <a:xfrm>
              <a:off x="3429000" y="1048256"/>
              <a:ext cx="6502400" cy="3046988"/>
            </a:xfrm>
            <a:prstGeom prst="rect">
              <a:avLst/>
            </a:prstGeom>
            <a:grpFill/>
          </p:spPr>
          <p:txBody>
            <a:bodyPr>
              <a:spAutoFit/>
            </a:bodyPr>
            <a:lstStyle/>
            <a:p>
              <a:pPr>
                <a:defRPr/>
              </a:pPr>
              <a:r>
                <a:rPr lang="en-US" sz="3200" dirty="0">
                  <a:solidFill>
                    <a:schemeClr val="tx1"/>
                  </a:solidFill>
                  <a:latin typeface="Trebuchet MS" pitchFamily="34" charset="0"/>
                  <a:ea typeface="ＭＳ Ｐゴシック" charset="0"/>
                  <a:cs typeface="American Typewriter" charset="0"/>
                </a:rPr>
                <a:t>Jamal’s cousin informs him that college scouts are already interested in him, and suggests that Jamal should use steroids </a:t>
              </a:r>
            </a:p>
            <a:p>
              <a:pPr>
                <a:defRPr/>
              </a:pPr>
              <a:r>
                <a:rPr lang="en-US" sz="3200" dirty="0">
                  <a:solidFill>
                    <a:schemeClr val="tx1"/>
                  </a:solidFill>
                  <a:latin typeface="Trebuchet MS" pitchFamily="34" charset="0"/>
                  <a:ea typeface="ＭＳ Ｐゴシック" charset="0"/>
                  <a:cs typeface="American Typewriter" charset="0"/>
                </a:rPr>
                <a:t>to enhance his performance </a:t>
              </a:r>
            </a:p>
            <a:p>
              <a:pPr>
                <a:defRPr/>
              </a:pPr>
              <a:r>
                <a:rPr lang="en-US" sz="3200" dirty="0">
                  <a:solidFill>
                    <a:schemeClr val="tx1"/>
                  </a:solidFill>
                  <a:latin typeface="Trebuchet MS" pitchFamily="34" charset="0"/>
                  <a:ea typeface="ＭＳ Ｐゴシック" charset="0"/>
                  <a:cs typeface="American Typewriter" charset="0"/>
                </a:rPr>
                <a:t>on the field even more.</a:t>
              </a:r>
            </a:p>
          </p:txBody>
        </p:sp>
      </p:grpSp>
      <p:sp>
        <p:nvSpPr>
          <p:cNvPr id="17" name="Rectangle 16"/>
          <p:cNvSpPr/>
          <p:nvPr/>
        </p:nvSpPr>
        <p:spPr>
          <a:xfrm>
            <a:off x="119412" y="9369623"/>
            <a:ext cx="3030188"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
        <p:nvSpPr>
          <p:cNvPr id="5" name="Rectangle 4">
            <a:extLst>
              <a:ext uri="{FF2B5EF4-FFF2-40B4-BE49-F238E27FC236}">
                <a16:creationId xmlns:a16="http://schemas.microsoft.com/office/drawing/2014/main" id="{9A1B621A-27A6-5F67-6C68-BC63AD0ADA33}"/>
              </a:ext>
            </a:extLst>
          </p:cNvPr>
          <p:cNvSpPr/>
          <p:nvPr/>
        </p:nvSpPr>
        <p:spPr>
          <a:xfrm>
            <a:off x="10302749" y="9372600"/>
            <a:ext cx="238469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2023 Healthy Futures</a:t>
            </a:r>
          </a:p>
        </p:txBody>
      </p:sp>
    </p:spTree>
    <p:extLst>
      <p:ext uri="{BB962C8B-B14F-4D97-AF65-F5344CB8AC3E}">
        <p14:creationId xmlns:p14="http://schemas.microsoft.com/office/powerpoint/2010/main" val="1456013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par>
                          <p:cTn id="27" fill="hold">
                            <p:stCondLst>
                              <p:cond delay="3000"/>
                            </p:stCondLst>
                            <p:childTnLst>
                              <p:par>
                                <p:cTn id="28" presetID="32" presetClass="emph" presetSubtype="0" fill="hold" nodeType="afterEffect">
                                  <p:stCondLst>
                                    <p:cond delay="0"/>
                                  </p:stCondLst>
                                  <p:childTnLst>
                                    <p:animRot by="120000">
                                      <p:cBhvr>
                                        <p:cTn id="29" dur="100" fill="hold">
                                          <p:stCondLst>
                                            <p:cond delay="0"/>
                                          </p:stCondLst>
                                        </p:cTn>
                                        <p:tgtEl>
                                          <p:spTgt spid="2"/>
                                        </p:tgtEl>
                                        <p:attrNameLst>
                                          <p:attrName>r</p:attrName>
                                        </p:attrNameLst>
                                      </p:cBhvr>
                                    </p:animRot>
                                    <p:animRot by="-240000">
                                      <p:cBhvr>
                                        <p:cTn id="30" dur="200" fill="hold">
                                          <p:stCondLst>
                                            <p:cond delay="200"/>
                                          </p:stCondLst>
                                        </p:cTn>
                                        <p:tgtEl>
                                          <p:spTgt spid="2"/>
                                        </p:tgtEl>
                                        <p:attrNameLst>
                                          <p:attrName>r</p:attrName>
                                        </p:attrNameLst>
                                      </p:cBhvr>
                                    </p:animRot>
                                    <p:animRot by="240000">
                                      <p:cBhvr>
                                        <p:cTn id="31" dur="200" fill="hold">
                                          <p:stCondLst>
                                            <p:cond delay="400"/>
                                          </p:stCondLst>
                                        </p:cTn>
                                        <p:tgtEl>
                                          <p:spTgt spid="2"/>
                                        </p:tgtEl>
                                        <p:attrNameLst>
                                          <p:attrName>r</p:attrName>
                                        </p:attrNameLst>
                                      </p:cBhvr>
                                    </p:animRot>
                                    <p:animRot by="-240000">
                                      <p:cBhvr>
                                        <p:cTn id="32" dur="200" fill="hold">
                                          <p:stCondLst>
                                            <p:cond delay="600"/>
                                          </p:stCondLst>
                                        </p:cTn>
                                        <p:tgtEl>
                                          <p:spTgt spid="2"/>
                                        </p:tgtEl>
                                        <p:attrNameLst>
                                          <p:attrName>r</p:attrName>
                                        </p:attrNameLst>
                                      </p:cBhvr>
                                    </p:animRot>
                                    <p:animRot by="120000">
                                      <p:cBhvr>
                                        <p:cTn id="33"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sp>
        <p:nvSpPr>
          <p:cNvPr id="41" name="Cloud 40"/>
          <p:cNvSpPr/>
          <p:nvPr/>
        </p:nvSpPr>
        <p:spPr bwMode="auto">
          <a:xfrm rot="536333">
            <a:off x="7505255" y="297152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2" name="Cloud 41"/>
          <p:cNvSpPr/>
          <p:nvPr/>
        </p:nvSpPr>
        <p:spPr bwMode="auto">
          <a:xfrm rot="654749">
            <a:off x="197664" y="1217628"/>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09600" y="2349500"/>
            <a:ext cx="5405371" cy="6019800"/>
          </a:xfrm>
          <a:prstGeom prst="rect">
            <a:avLst/>
          </a:prstGeom>
          <a:effectLst>
            <a:outerShdw blurRad="63500" sx="102000" sy="102000" algn="ctr" rotWithShape="0">
              <a:prstClr val="black">
                <a:alpha val="40000"/>
              </a:prstClr>
            </a:outerShdw>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150404" y="2349500"/>
            <a:ext cx="5405371" cy="6019800"/>
          </a:xfrm>
          <a:prstGeom prst="rect">
            <a:avLst/>
          </a:prstGeom>
          <a:effectLst>
            <a:outerShdw blurRad="63500" sx="102000" sy="102000" algn="ctr" rotWithShape="0">
              <a:prstClr val="black">
                <a:alpha val="40000"/>
              </a:prstClr>
            </a:outerShdw>
          </a:effectLst>
        </p:spPr>
      </p:pic>
      <p:sp>
        <p:nvSpPr>
          <p:cNvPr id="6" name="Flowchart: Delay 5"/>
          <p:cNvSpPr/>
          <p:nvPr/>
        </p:nvSpPr>
        <p:spPr bwMode="auto">
          <a:xfrm rot="16200000">
            <a:off x="5397501" y="1943098"/>
            <a:ext cx="2057399" cy="13715999"/>
          </a:xfrm>
          <a:prstGeom prst="flowChartDelay">
            <a:avLst/>
          </a:prstGeom>
          <a:solidFill>
            <a:srgbClr val="4F7737"/>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3600" y="5695919"/>
            <a:ext cx="3836206" cy="3231266"/>
          </a:xfrm>
          <a:prstGeom prst="rect">
            <a:avLst/>
          </a:prstGeom>
          <a:effectLst>
            <a:outerShdw blurRad="63500" sx="102000" sy="102000" algn="ctr" rotWithShape="0">
              <a:prstClr val="black">
                <a:alpha val="40000"/>
              </a:prstClr>
            </a:outerShdw>
          </a:effectLst>
        </p:spPr>
      </p:pic>
      <p:sp>
        <p:nvSpPr>
          <p:cNvPr id="14" name="TextBox 13"/>
          <p:cNvSpPr txBox="1"/>
          <p:nvPr/>
        </p:nvSpPr>
        <p:spPr>
          <a:xfrm>
            <a:off x="698430" y="228600"/>
            <a:ext cx="8735468" cy="1015663"/>
          </a:xfrm>
          <a:prstGeom prst="rect">
            <a:avLst/>
          </a:prstGeom>
          <a:noFill/>
        </p:spPr>
        <p:txBody>
          <a:bodyPr wrap="none" rtlCol="0">
            <a:spAutoFit/>
          </a:bodyPr>
          <a:lstStyle/>
          <a:p>
            <a:r>
              <a:rPr lang="en-US" sz="6000" b="1" dirty="0">
                <a:solidFill>
                  <a:schemeClr val="bg1"/>
                </a:solidFill>
                <a:effectLst>
                  <a:outerShdw blurRad="63500" sx="102000" sy="102000" algn="ctr" rotWithShape="0">
                    <a:prstClr val="black">
                      <a:alpha val="40000"/>
                    </a:prstClr>
                  </a:outerShdw>
                </a:effectLst>
                <a:latin typeface="Trebuchet MS" pitchFamily="34" charset="0"/>
              </a:rPr>
              <a:t>Jamal’s choices are to…</a:t>
            </a:r>
          </a:p>
        </p:txBody>
      </p:sp>
      <p:grpSp>
        <p:nvGrpSpPr>
          <p:cNvPr id="3" name="Group 2"/>
          <p:cNvGrpSpPr/>
          <p:nvPr/>
        </p:nvGrpSpPr>
        <p:grpSpPr>
          <a:xfrm>
            <a:off x="9225971" y="1768472"/>
            <a:ext cx="1726857" cy="2971800"/>
            <a:chOff x="9225971" y="1768472"/>
            <a:chExt cx="1726857" cy="2971800"/>
          </a:xfrm>
          <a:effectLst>
            <a:outerShdw blurRad="63500" sx="102000" sy="102000" algn="ctr" rotWithShape="0">
              <a:prstClr val="black">
                <a:alpha val="40000"/>
              </a:prstClr>
            </a:outerShdw>
          </a:effectLst>
        </p:grpSpPr>
        <p:grpSp>
          <p:nvGrpSpPr>
            <p:cNvPr id="15" name="Group 14"/>
            <p:cNvGrpSpPr/>
            <p:nvPr/>
          </p:nvGrpSpPr>
          <p:grpSpPr>
            <a:xfrm>
              <a:off x="9225971" y="1768472"/>
              <a:ext cx="1726857" cy="2971800"/>
              <a:chOff x="4799724" y="3124200"/>
              <a:chExt cx="3276600" cy="5638800"/>
            </a:xfrm>
          </p:grpSpPr>
          <p:grpSp>
            <p:nvGrpSpPr>
              <p:cNvPr id="19" name="Group 18"/>
              <p:cNvGrpSpPr/>
              <p:nvPr/>
            </p:nvGrpSpPr>
            <p:grpSpPr>
              <a:xfrm>
                <a:off x="4799724" y="3124200"/>
                <a:ext cx="3276600" cy="5638800"/>
                <a:chOff x="5054600" y="1371600"/>
                <a:chExt cx="3276600" cy="5638800"/>
              </a:xfrm>
            </p:grpSpPr>
            <p:sp>
              <p:nvSpPr>
                <p:cNvPr id="21" name="Rectangle 20">
                  <a:hlinkClick r:id="rId6" action="ppaction://hlinksldjump"/>
                </p:cNvPr>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Oval 21"/>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0800000" algn="r" rotWithShape="0">
                  <a:prstClr val="black">
                    <a:alpha val="40000"/>
                  </a:prstClr>
                </a:outerShdw>
              </a:effectLst>
            </p:spPr>
          </p:pic>
        </p:grpSp>
        <p:sp>
          <p:nvSpPr>
            <p:cNvPr id="34" name="TextBox 33"/>
            <p:cNvSpPr txBox="1"/>
            <p:nvPr/>
          </p:nvSpPr>
          <p:spPr>
            <a:xfrm>
              <a:off x="9398000" y="2209800"/>
              <a:ext cx="1411040" cy="830997"/>
            </a:xfrm>
            <a:prstGeom prst="rect">
              <a:avLst/>
            </a:prstGeom>
            <a:noFill/>
          </p:spPr>
          <p:txBody>
            <a:bodyPr wrap="square" rtlCol="0">
              <a:spAutoFit/>
            </a:bodyPr>
            <a:lstStyle/>
            <a:p>
              <a:r>
                <a:rPr lang="en-US" sz="2400" dirty="0">
                  <a:latin typeface="Trebuchet MS" pitchFamily="34" charset="0"/>
                </a:rPr>
                <a:t>Refuse</a:t>
              </a:r>
              <a:r>
                <a:rPr lang="en-US" sz="2400" dirty="0">
                  <a:effectLst>
                    <a:outerShdw blurRad="63500" sx="102000" sy="102000" algn="ctr" rotWithShape="0">
                      <a:prstClr val="black">
                        <a:alpha val="40000"/>
                      </a:prstClr>
                    </a:outerShdw>
                  </a:effectLst>
                  <a:latin typeface="Trebuchet MS" pitchFamily="34" charset="0"/>
                </a:rPr>
                <a:t> </a:t>
              </a:r>
            </a:p>
            <a:p>
              <a:r>
                <a:rPr lang="en-US" sz="2400" dirty="0">
                  <a:effectLst>
                    <a:outerShdw blurRad="63500" sx="102000" sy="102000" algn="ctr" rotWithShape="0">
                      <a:prstClr val="black">
                        <a:alpha val="40000"/>
                      </a:prstClr>
                    </a:outerShdw>
                  </a:effectLst>
                  <a:latin typeface="Trebuchet MS" pitchFamily="34" charset="0"/>
                </a:rPr>
                <a:t>steroids</a:t>
              </a:r>
            </a:p>
          </p:txBody>
        </p:sp>
      </p:grpSp>
      <p:grpSp>
        <p:nvGrpSpPr>
          <p:cNvPr id="4" name="Group 3"/>
          <p:cNvGrpSpPr/>
          <p:nvPr/>
        </p:nvGrpSpPr>
        <p:grpSpPr>
          <a:xfrm>
            <a:off x="2478941" y="1811662"/>
            <a:ext cx="1726857" cy="2971800"/>
            <a:chOff x="2478941" y="1811662"/>
            <a:chExt cx="1726857" cy="2971800"/>
          </a:xfrm>
          <a:effectLst>
            <a:outerShdw blurRad="63500" sx="102000" sy="102000" algn="ctr" rotWithShape="0">
              <a:prstClr val="black">
                <a:alpha val="40000"/>
              </a:prstClr>
            </a:outerShdw>
          </a:effectLst>
        </p:grpSpPr>
        <p:grpSp>
          <p:nvGrpSpPr>
            <p:cNvPr id="24" name="Group 23"/>
            <p:cNvGrpSpPr/>
            <p:nvPr/>
          </p:nvGrpSpPr>
          <p:grpSpPr>
            <a:xfrm>
              <a:off x="2478941" y="1811662"/>
              <a:ext cx="1726857" cy="2971800"/>
              <a:chOff x="787400" y="3124200"/>
              <a:chExt cx="3276600" cy="5638800"/>
            </a:xfrm>
          </p:grpSpPr>
          <p:grpSp>
            <p:nvGrpSpPr>
              <p:cNvPr id="25" name="Group 24"/>
              <p:cNvGrpSpPr/>
              <p:nvPr/>
            </p:nvGrpSpPr>
            <p:grpSpPr>
              <a:xfrm>
                <a:off x="787400" y="3124200"/>
                <a:ext cx="3276600" cy="5638800"/>
                <a:chOff x="1016000" y="1371600"/>
                <a:chExt cx="3276600" cy="5638800"/>
              </a:xfrm>
            </p:grpSpPr>
            <p:sp>
              <p:nvSpPr>
                <p:cNvPr id="28" name="Rectangle 27">
                  <a:hlinkClick r:id="rId8" action="ppaction://hlinksldjump"/>
                </p:cNvPr>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Oval 28"/>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algn="l" rotWithShape="0">
                  <a:prstClr val="black">
                    <a:alpha val="40000"/>
                  </a:prstClr>
                </a:outerShdw>
              </a:effectLst>
            </p:spPr>
          </p:pic>
        </p:grpSp>
        <p:sp>
          <p:nvSpPr>
            <p:cNvPr id="40" name="TextBox 39"/>
            <p:cNvSpPr txBox="1"/>
            <p:nvPr/>
          </p:nvSpPr>
          <p:spPr>
            <a:xfrm>
              <a:off x="2636849" y="2142259"/>
              <a:ext cx="1411040" cy="830997"/>
            </a:xfrm>
            <a:prstGeom prst="rect">
              <a:avLst/>
            </a:prstGeom>
            <a:noFill/>
          </p:spPr>
          <p:txBody>
            <a:bodyPr wrap="square" rtlCol="0">
              <a:spAutoFit/>
            </a:bodyPr>
            <a:lstStyle/>
            <a:p>
              <a:r>
                <a:rPr lang="en-US" sz="2400" dirty="0">
                  <a:effectLst>
                    <a:outerShdw blurRad="63500" sx="102000" sy="102000" algn="ctr" rotWithShape="0">
                      <a:prstClr val="black">
                        <a:alpha val="40000"/>
                      </a:prstClr>
                    </a:outerShdw>
                  </a:effectLst>
                  <a:latin typeface="Trebuchet MS" pitchFamily="34" charset="0"/>
                </a:rPr>
                <a:t>Use </a:t>
              </a:r>
            </a:p>
            <a:p>
              <a:r>
                <a:rPr lang="en-US" sz="2400" dirty="0">
                  <a:latin typeface="Trebuchet MS" pitchFamily="34" charset="0"/>
                </a:rPr>
                <a:t>steroids</a:t>
              </a:r>
            </a:p>
          </p:txBody>
        </p:sp>
      </p:grpSp>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127759">
            <a:off x="3898935" y="3169405"/>
            <a:ext cx="613725" cy="1747454"/>
          </a:xfrm>
          <a:prstGeom prst="rect">
            <a:avLst/>
          </a:prstGeom>
          <a:effectLst>
            <a:outerShdw blurRad="50800" dist="38100" algn="l" rotWithShape="0">
              <a:prstClr val="black">
                <a:alpha val="40000"/>
              </a:prstClr>
            </a:outerShdw>
          </a:effectLst>
        </p:spPr>
      </p:pic>
      <p:pic>
        <p:nvPicPr>
          <p:cNvPr id="16" name="Pictur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700000">
            <a:off x="8309469" y="3583831"/>
            <a:ext cx="1833007" cy="1104827"/>
          </a:xfrm>
          <a:prstGeom prst="rect">
            <a:avLst/>
          </a:prstGeom>
          <a:effectLst>
            <a:outerShdw blurRad="63500" sx="102000" sy="102000" algn="ctr" rotWithShape="0">
              <a:prstClr val="black">
                <a:alpha val="40000"/>
              </a:prstClr>
            </a:outerShdw>
          </a:effectLst>
        </p:spPr>
      </p:pic>
      <p:sp>
        <p:nvSpPr>
          <p:cNvPr id="44" name="TextBox 43"/>
          <p:cNvSpPr txBox="1"/>
          <p:nvPr/>
        </p:nvSpPr>
        <p:spPr>
          <a:xfrm>
            <a:off x="5062516" y="1320225"/>
            <a:ext cx="3927678" cy="584775"/>
          </a:xfrm>
          <a:prstGeom prst="rect">
            <a:avLst/>
          </a:prstGeom>
          <a:noFill/>
        </p:spPr>
        <p:txBody>
          <a:bodyPr wrap="none" rtlCol="0">
            <a:spAutoFit/>
          </a:bodyPr>
          <a:lstStyle/>
          <a:p>
            <a:r>
              <a:rPr lang="en-US" sz="3200" b="1" dirty="0">
                <a:solidFill>
                  <a:schemeClr val="tx1"/>
                </a:solidFill>
                <a:effectLst>
                  <a:outerShdw blurRad="63500" sx="102000" sy="102000" algn="ctr" rotWithShape="0">
                    <a:prstClr val="black">
                      <a:alpha val="40000"/>
                    </a:prstClr>
                  </a:outerShdw>
                </a:effectLst>
                <a:latin typeface="Trebuchet MS" pitchFamily="34" charset="0"/>
              </a:rPr>
              <a:t>What should he do?</a:t>
            </a:r>
          </a:p>
        </p:txBody>
      </p:sp>
      <p:sp>
        <p:nvSpPr>
          <p:cNvPr id="32" name="Rectangle 31"/>
          <p:cNvSpPr/>
          <p:nvPr/>
        </p:nvSpPr>
        <p:spPr>
          <a:xfrm>
            <a:off x="119412" y="9369623"/>
            <a:ext cx="3030188"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
        <p:nvSpPr>
          <p:cNvPr id="5" name="Rectangle 4">
            <a:extLst>
              <a:ext uri="{FF2B5EF4-FFF2-40B4-BE49-F238E27FC236}">
                <a16:creationId xmlns:a16="http://schemas.microsoft.com/office/drawing/2014/main" id="{8C3B9B69-7BD1-3995-BA38-56E61D726136}"/>
              </a:ext>
            </a:extLst>
          </p:cNvPr>
          <p:cNvSpPr/>
          <p:nvPr/>
        </p:nvSpPr>
        <p:spPr>
          <a:xfrm>
            <a:off x="10302749" y="9372600"/>
            <a:ext cx="238469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2023 Healthy Futures</a:t>
            </a:r>
          </a:p>
        </p:txBody>
      </p:sp>
    </p:spTree>
    <p:extLst>
      <p:ext uri="{BB962C8B-B14F-4D97-AF65-F5344CB8AC3E}">
        <p14:creationId xmlns:p14="http://schemas.microsoft.com/office/powerpoint/2010/main" val="4174702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8282 0.00423 L 0.14735 -0.0052 " pathEditMode="relative" rAng="0" ptsTypes="AA">
                                      <p:cBhvr>
                                        <p:cTn id="6" dur="2000" fill="hold"/>
                                        <p:tgtEl>
                                          <p:spTgt spid="14"/>
                                        </p:tgtEl>
                                        <p:attrNameLst>
                                          <p:attrName>ppt_x</p:attrName>
                                          <p:attrName>ppt_y</p:attrName>
                                        </p:attrNameLst>
                                      </p:cBhvr>
                                      <p:rCtr x="11503" y="-472"/>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par>
                          <p:cTn id="11" fill="hold">
                            <p:stCondLst>
                              <p:cond delay="2500"/>
                            </p:stCondLst>
                            <p:childTnLst>
                              <p:par>
                                <p:cTn id="12" presetID="26"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par>
                          <p:cTn id="28" fill="hold">
                            <p:stCondLst>
                              <p:cond delay="4500"/>
                            </p:stCondLst>
                            <p:childTnLst>
                              <p:par>
                                <p:cTn id="29" presetID="53" presetClass="entr" presetSubtype="16"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Effect transition="in" filter="fade">
                                      <p:cBhvr>
                                        <p:cTn id="33" dur="1000"/>
                                        <p:tgtEl>
                                          <p:spTgt spid="4"/>
                                        </p:tgtEl>
                                      </p:cBhvr>
                                    </p:animEffect>
                                  </p:childTnLst>
                                </p:cTn>
                              </p:par>
                            </p:childTnLst>
                          </p:cTn>
                        </p:par>
                        <p:par>
                          <p:cTn id="34" fill="hold">
                            <p:stCondLst>
                              <p:cond delay="5500"/>
                            </p:stCondLst>
                            <p:childTnLst>
                              <p:par>
                                <p:cTn id="35" presetID="26" presetClass="entr" presetSubtype="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down)">
                                      <p:cBhvr>
                                        <p:cTn id="37" dur="580">
                                          <p:stCondLst>
                                            <p:cond delay="0"/>
                                          </p:stCondLst>
                                        </p:cTn>
                                        <p:tgtEl>
                                          <p:spTgt spid="2"/>
                                        </p:tgtEl>
                                      </p:cBhvr>
                                    </p:animEffect>
                                    <p:anim calcmode="lin" valueType="num">
                                      <p:cBhvr>
                                        <p:cTn id="3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3" dur="26">
                                          <p:stCondLst>
                                            <p:cond delay="650"/>
                                          </p:stCondLst>
                                        </p:cTn>
                                        <p:tgtEl>
                                          <p:spTgt spid="2"/>
                                        </p:tgtEl>
                                      </p:cBhvr>
                                      <p:to x="100000" y="60000"/>
                                    </p:animScale>
                                    <p:animScale>
                                      <p:cBhvr>
                                        <p:cTn id="44" dur="166" decel="50000">
                                          <p:stCondLst>
                                            <p:cond delay="676"/>
                                          </p:stCondLst>
                                        </p:cTn>
                                        <p:tgtEl>
                                          <p:spTgt spid="2"/>
                                        </p:tgtEl>
                                      </p:cBhvr>
                                      <p:to x="100000" y="100000"/>
                                    </p:animScale>
                                    <p:animScale>
                                      <p:cBhvr>
                                        <p:cTn id="45" dur="26">
                                          <p:stCondLst>
                                            <p:cond delay="1312"/>
                                          </p:stCondLst>
                                        </p:cTn>
                                        <p:tgtEl>
                                          <p:spTgt spid="2"/>
                                        </p:tgtEl>
                                      </p:cBhvr>
                                      <p:to x="100000" y="80000"/>
                                    </p:animScale>
                                    <p:animScale>
                                      <p:cBhvr>
                                        <p:cTn id="46" dur="166" decel="50000">
                                          <p:stCondLst>
                                            <p:cond delay="1338"/>
                                          </p:stCondLst>
                                        </p:cTn>
                                        <p:tgtEl>
                                          <p:spTgt spid="2"/>
                                        </p:tgtEl>
                                      </p:cBhvr>
                                      <p:to x="100000" y="100000"/>
                                    </p:animScale>
                                    <p:animScale>
                                      <p:cBhvr>
                                        <p:cTn id="47" dur="26">
                                          <p:stCondLst>
                                            <p:cond delay="1642"/>
                                          </p:stCondLst>
                                        </p:cTn>
                                        <p:tgtEl>
                                          <p:spTgt spid="2"/>
                                        </p:tgtEl>
                                      </p:cBhvr>
                                      <p:to x="100000" y="90000"/>
                                    </p:animScale>
                                    <p:animScale>
                                      <p:cBhvr>
                                        <p:cTn id="48" dur="166" decel="50000">
                                          <p:stCondLst>
                                            <p:cond delay="1668"/>
                                          </p:stCondLst>
                                        </p:cTn>
                                        <p:tgtEl>
                                          <p:spTgt spid="2"/>
                                        </p:tgtEl>
                                      </p:cBhvr>
                                      <p:to x="100000" y="100000"/>
                                    </p:animScale>
                                    <p:animScale>
                                      <p:cBhvr>
                                        <p:cTn id="49" dur="26">
                                          <p:stCondLst>
                                            <p:cond delay="1808"/>
                                          </p:stCondLst>
                                        </p:cTn>
                                        <p:tgtEl>
                                          <p:spTgt spid="2"/>
                                        </p:tgtEl>
                                      </p:cBhvr>
                                      <p:to x="100000" y="95000"/>
                                    </p:animScale>
                                    <p:animScale>
                                      <p:cBhvr>
                                        <p:cTn id="50" dur="166" decel="50000">
                                          <p:stCondLst>
                                            <p:cond delay="1834"/>
                                          </p:stCondLst>
                                        </p:cTn>
                                        <p:tgtEl>
                                          <p:spTgt spid="2"/>
                                        </p:tgtEl>
                                      </p:cBhvr>
                                      <p:to x="100000" y="100000"/>
                                    </p:animScale>
                                  </p:childTnLst>
                                </p:cTn>
                              </p:par>
                            </p:childTnLst>
                          </p:cTn>
                        </p:par>
                        <p:par>
                          <p:cTn id="51" fill="hold">
                            <p:stCondLst>
                              <p:cond delay="7500"/>
                            </p:stCondLst>
                            <p:childTnLst>
                              <p:par>
                                <p:cTn id="52" presetID="53" presetClass="entr" presetSubtype="16"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p:cTn id="54" dur="1000" fill="hold"/>
                                        <p:tgtEl>
                                          <p:spTgt spid="3"/>
                                        </p:tgtEl>
                                        <p:attrNameLst>
                                          <p:attrName>ppt_w</p:attrName>
                                        </p:attrNameLst>
                                      </p:cBhvr>
                                      <p:tavLst>
                                        <p:tav tm="0">
                                          <p:val>
                                            <p:fltVal val="0"/>
                                          </p:val>
                                        </p:tav>
                                        <p:tav tm="100000">
                                          <p:val>
                                            <p:strVal val="#ppt_w"/>
                                          </p:val>
                                        </p:tav>
                                      </p:tavLst>
                                    </p:anim>
                                    <p:anim calcmode="lin" valueType="num">
                                      <p:cBhvr>
                                        <p:cTn id="55" dur="1000" fill="hold"/>
                                        <p:tgtEl>
                                          <p:spTgt spid="3"/>
                                        </p:tgtEl>
                                        <p:attrNameLst>
                                          <p:attrName>ppt_h</p:attrName>
                                        </p:attrNameLst>
                                      </p:cBhvr>
                                      <p:tavLst>
                                        <p:tav tm="0">
                                          <p:val>
                                            <p:fltVal val="0"/>
                                          </p:val>
                                        </p:tav>
                                        <p:tav tm="100000">
                                          <p:val>
                                            <p:strVal val="#ppt_h"/>
                                          </p:val>
                                        </p:tav>
                                      </p:tavLst>
                                    </p:anim>
                                    <p:animEffect transition="in" filter="fade">
                                      <p:cBhvr>
                                        <p:cTn id="56" dur="1000"/>
                                        <p:tgtEl>
                                          <p:spTgt spid="3"/>
                                        </p:tgtEl>
                                      </p:cBhvr>
                                    </p:animEffect>
                                  </p:childTnLst>
                                </p:cTn>
                              </p:par>
                            </p:childTnLst>
                          </p:cTn>
                        </p:par>
                        <p:par>
                          <p:cTn id="57" fill="hold">
                            <p:stCondLst>
                              <p:cond delay="8500"/>
                            </p:stCondLst>
                            <p:childTnLst>
                              <p:par>
                                <p:cTn id="58" presetID="26" presetClass="entr" presetSubtype="0" fill="hold"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down)">
                                      <p:cBhvr>
                                        <p:cTn id="60" dur="580">
                                          <p:stCondLst>
                                            <p:cond delay="0"/>
                                          </p:stCondLst>
                                        </p:cTn>
                                        <p:tgtEl>
                                          <p:spTgt spid="16"/>
                                        </p:tgtEl>
                                      </p:cBhvr>
                                    </p:animEffect>
                                    <p:anim calcmode="lin" valueType="num">
                                      <p:cBhvr>
                                        <p:cTn id="61"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6" dur="26">
                                          <p:stCondLst>
                                            <p:cond delay="650"/>
                                          </p:stCondLst>
                                        </p:cTn>
                                        <p:tgtEl>
                                          <p:spTgt spid="16"/>
                                        </p:tgtEl>
                                      </p:cBhvr>
                                      <p:to x="100000" y="60000"/>
                                    </p:animScale>
                                    <p:animScale>
                                      <p:cBhvr>
                                        <p:cTn id="67" dur="166" decel="50000">
                                          <p:stCondLst>
                                            <p:cond delay="676"/>
                                          </p:stCondLst>
                                        </p:cTn>
                                        <p:tgtEl>
                                          <p:spTgt spid="16"/>
                                        </p:tgtEl>
                                      </p:cBhvr>
                                      <p:to x="100000" y="100000"/>
                                    </p:animScale>
                                    <p:animScale>
                                      <p:cBhvr>
                                        <p:cTn id="68" dur="26">
                                          <p:stCondLst>
                                            <p:cond delay="1312"/>
                                          </p:stCondLst>
                                        </p:cTn>
                                        <p:tgtEl>
                                          <p:spTgt spid="16"/>
                                        </p:tgtEl>
                                      </p:cBhvr>
                                      <p:to x="100000" y="80000"/>
                                    </p:animScale>
                                    <p:animScale>
                                      <p:cBhvr>
                                        <p:cTn id="69" dur="166" decel="50000">
                                          <p:stCondLst>
                                            <p:cond delay="1338"/>
                                          </p:stCondLst>
                                        </p:cTn>
                                        <p:tgtEl>
                                          <p:spTgt spid="16"/>
                                        </p:tgtEl>
                                      </p:cBhvr>
                                      <p:to x="100000" y="100000"/>
                                    </p:animScale>
                                    <p:animScale>
                                      <p:cBhvr>
                                        <p:cTn id="70" dur="26">
                                          <p:stCondLst>
                                            <p:cond delay="1642"/>
                                          </p:stCondLst>
                                        </p:cTn>
                                        <p:tgtEl>
                                          <p:spTgt spid="16"/>
                                        </p:tgtEl>
                                      </p:cBhvr>
                                      <p:to x="100000" y="90000"/>
                                    </p:animScale>
                                    <p:animScale>
                                      <p:cBhvr>
                                        <p:cTn id="71" dur="166" decel="50000">
                                          <p:stCondLst>
                                            <p:cond delay="1668"/>
                                          </p:stCondLst>
                                        </p:cTn>
                                        <p:tgtEl>
                                          <p:spTgt spid="16"/>
                                        </p:tgtEl>
                                      </p:cBhvr>
                                      <p:to x="100000" y="100000"/>
                                    </p:animScale>
                                    <p:animScale>
                                      <p:cBhvr>
                                        <p:cTn id="72" dur="26">
                                          <p:stCondLst>
                                            <p:cond delay="1808"/>
                                          </p:stCondLst>
                                        </p:cTn>
                                        <p:tgtEl>
                                          <p:spTgt spid="16"/>
                                        </p:tgtEl>
                                      </p:cBhvr>
                                      <p:to x="100000" y="95000"/>
                                    </p:animScale>
                                    <p:animScale>
                                      <p:cBhvr>
                                        <p:cTn id="73"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sp>
        <p:nvSpPr>
          <p:cNvPr id="39" name="Cloud 38"/>
          <p:cNvSpPr/>
          <p:nvPr/>
        </p:nvSpPr>
        <p:spPr bwMode="auto">
          <a:xfrm rot="536333">
            <a:off x="7505255" y="297152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1" name="Group 10"/>
          <p:cNvGrpSpPr/>
          <p:nvPr/>
        </p:nvGrpSpPr>
        <p:grpSpPr>
          <a:xfrm>
            <a:off x="7351188" y="1594826"/>
            <a:ext cx="5018611" cy="3159680"/>
            <a:chOff x="7351188" y="1594826"/>
            <a:chExt cx="5018611" cy="3159680"/>
          </a:xfrm>
          <a:effectLst/>
        </p:grpSpPr>
        <p:sp>
          <p:nvSpPr>
            <p:cNvPr id="30" name="AutoShape 1"/>
            <p:cNvSpPr>
              <a:spLocks/>
            </p:cNvSpPr>
            <p:nvPr/>
          </p:nvSpPr>
          <p:spPr bwMode="auto">
            <a:xfrm>
              <a:off x="7351188" y="1594826"/>
              <a:ext cx="5018611" cy="3159680"/>
            </a:xfrm>
            <a:prstGeom prst="roundRect">
              <a:avLst>
                <a:gd name="adj" fmla="val 3935"/>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400" dirty="0">
                <a:solidFill>
                  <a:schemeClr val="tx1"/>
                </a:solidFill>
                <a:latin typeface="Trebuchet MS" pitchFamily="34" charset="0"/>
                <a:ea typeface="ＭＳ Ｐゴシック" charset="0"/>
                <a:cs typeface="American Typewriter" charset="0"/>
              </a:endParaRPr>
            </a:p>
          </p:txBody>
        </p:sp>
        <p:sp>
          <p:nvSpPr>
            <p:cNvPr id="10" name="Rectangle 9"/>
            <p:cNvSpPr/>
            <p:nvPr/>
          </p:nvSpPr>
          <p:spPr>
            <a:xfrm>
              <a:off x="7569200" y="1774282"/>
              <a:ext cx="4570248" cy="2800767"/>
            </a:xfrm>
            <a:prstGeom prst="rect">
              <a:avLst/>
            </a:prstGeom>
          </p:spPr>
          <p:txBody>
            <a:bodyPr wrap="square">
              <a:spAutoFit/>
            </a:bodyPr>
            <a:lstStyle/>
            <a:p>
              <a:pPr>
                <a:defRPr/>
              </a:pPr>
              <a:r>
                <a:rPr lang="en-US" sz="2200" dirty="0">
                  <a:solidFill>
                    <a:schemeClr val="tx1"/>
                  </a:solidFill>
                  <a:latin typeface="Trebuchet MS" pitchFamily="34" charset="0"/>
                  <a:ea typeface="ＭＳ Ｐゴシック" charset="0"/>
                  <a:cs typeface="American Typewriter" charset="0"/>
                </a:rPr>
                <a:t>However, Jamal became addicted and dependent on steroids. His freshman year of college, his teammates reported his steroid abuse, and after failing a drug test, he was dismissed from the team and his dreams of the NFL were no longer in reach.</a:t>
              </a:r>
            </a:p>
          </p:txBody>
        </p:sp>
      </p:grpSp>
      <p:sp>
        <p:nvSpPr>
          <p:cNvPr id="41" name="Cloud 40"/>
          <p:cNvSpPr/>
          <p:nvPr/>
        </p:nvSpPr>
        <p:spPr bwMode="auto">
          <a:xfrm rot="654749">
            <a:off x="197664" y="1217628"/>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09600" y="2349500"/>
            <a:ext cx="5405371" cy="6019800"/>
          </a:xfrm>
          <a:prstGeom prst="rect">
            <a:avLst/>
          </a:prstGeom>
          <a:effectLst>
            <a:outerShdw blurRad="63500" sx="102000" sy="102000" algn="ctr" rotWithShape="0">
              <a:prstClr val="black">
                <a:alpha val="40000"/>
              </a:prstClr>
            </a:outerShdw>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150404" y="2349500"/>
            <a:ext cx="5405371" cy="6019800"/>
          </a:xfrm>
          <a:prstGeom prst="rect">
            <a:avLst/>
          </a:prstGeom>
          <a:effectLst>
            <a:outerShdw blurRad="63500" sx="102000" sy="102000" algn="ctr" rotWithShape="0">
              <a:prstClr val="black">
                <a:alpha val="40000"/>
              </a:prstClr>
            </a:outerShdw>
          </a:effectLst>
        </p:spPr>
      </p:pic>
      <p:sp>
        <p:nvSpPr>
          <p:cNvPr id="6" name="Flowchart: Delay 5"/>
          <p:cNvSpPr/>
          <p:nvPr/>
        </p:nvSpPr>
        <p:spPr bwMode="auto">
          <a:xfrm rot="16200000">
            <a:off x="5397501" y="1943098"/>
            <a:ext cx="2057399" cy="13715999"/>
          </a:xfrm>
          <a:prstGeom prst="flowChartDelay">
            <a:avLst/>
          </a:prstGeom>
          <a:solidFill>
            <a:srgbClr val="4F7737"/>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7633" y="5569831"/>
            <a:ext cx="3836206" cy="3231266"/>
          </a:xfrm>
          <a:prstGeom prst="rect">
            <a:avLst/>
          </a:prstGeom>
          <a:effectLst>
            <a:outerShdw blurRad="63500" sx="102000" sy="102000" algn="ctr" rotWithShape="0">
              <a:prstClr val="black">
                <a:alpha val="40000"/>
              </a:prstClr>
            </a:outerShdw>
          </a:effectLst>
        </p:spPr>
      </p:pic>
      <p:grpSp>
        <p:nvGrpSpPr>
          <p:cNvPr id="4" name="Group 3"/>
          <p:cNvGrpSpPr/>
          <p:nvPr/>
        </p:nvGrpSpPr>
        <p:grpSpPr>
          <a:xfrm>
            <a:off x="2478941" y="1811662"/>
            <a:ext cx="1726857" cy="2971800"/>
            <a:chOff x="2478941" y="1811662"/>
            <a:chExt cx="1726857" cy="2971800"/>
          </a:xfrm>
          <a:effectLst>
            <a:outerShdw blurRad="63500" sx="102000" sy="102000" algn="ctr" rotWithShape="0">
              <a:prstClr val="black">
                <a:alpha val="40000"/>
              </a:prstClr>
            </a:outerShdw>
          </a:effectLst>
        </p:grpSpPr>
        <p:grpSp>
          <p:nvGrpSpPr>
            <p:cNvPr id="24" name="Group 23"/>
            <p:cNvGrpSpPr/>
            <p:nvPr/>
          </p:nvGrpSpPr>
          <p:grpSpPr>
            <a:xfrm>
              <a:off x="2478941" y="1811662"/>
              <a:ext cx="1726857" cy="2971800"/>
              <a:chOff x="787400" y="3124200"/>
              <a:chExt cx="3276600" cy="5638800"/>
            </a:xfrm>
          </p:grpSpPr>
          <p:grpSp>
            <p:nvGrpSpPr>
              <p:cNvPr id="25" name="Group 24"/>
              <p:cNvGrpSpPr/>
              <p:nvPr/>
            </p:nvGrpSpPr>
            <p:grpSpPr>
              <a:xfrm>
                <a:off x="787400" y="3124200"/>
                <a:ext cx="3276600" cy="5638800"/>
                <a:chOff x="1016000" y="1371600"/>
                <a:chExt cx="3276600" cy="5638800"/>
              </a:xfrm>
            </p:grpSpPr>
            <p:sp>
              <p:nvSpPr>
                <p:cNvPr id="28" name="Rectangle 27"/>
                <p:cNvSpPr/>
                <p:nvPr/>
              </p:nvSpPr>
              <p:spPr bwMode="auto">
                <a:xfrm>
                  <a:off x="10160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Oval 28"/>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7" name="Picture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algn="l" rotWithShape="0">
                  <a:prstClr val="black">
                    <a:alpha val="40000"/>
                  </a:prstClr>
                </a:outerShdw>
              </a:effectLst>
            </p:spPr>
          </p:pic>
        </p:grpSp>
        <p:sp>
          <p:nvSpPr>
            <p:cNvPr id="40" name="TextBox 39"/>
            <p:cNvSpPr txBox="1"/>
            <p:nvPr/>
          </p:nvSpPr>
          <p:spPr>
            <a:xfrm>
              <a:off x="2636849" y="2142259"/>
              <a:ext cx="1411040" cy="830997"/>
            </a:xfrm>
            <a:prstGeom prst="rect">
              <a:avLst/>
            </a:prstGeom>
            <a:noFill/>
          </p:spPr>
          <p:txBody>
            <a:bodyPr wrap="square" rtlCol="0">
              <a:spAutoFit/>
            </a:bodyPr>
            <a:lstStyle/>
            <a:p>
              <a:r>
                <a:rPr lang="en-US" sz="2400" dirty="0">
                  <a:latin typeface="Trebuchet MS" pitchFamily="34" charset="0"/>
                </a:rPr>
                <a:t>Use </a:t>
              </a:r>
            </a:p>
            <a:p>
              <a:r>
                <a:rPr lang="en-US" sz="2400" dirty="0">
                  <a:latin typeface="Trebuchet MS" pitchFamily="34" charset="0"/>
                </a:rPr>
                <a:t>steroids</a:t>
              </a:r>
            </a:p>
          </p:txBody>
        </p:sp>
      </p:gr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127759">
            <a:off x="3898935" y="3169405"/>
            <a:ext cx="613725" cy="1747454"/>
          </a:xfrm>
          <a:prstGeom prst="rect">
            <a:avLst/>
          </a:prstGeom>
        </p:spPr>
      </p:pic>
      <p:grpSp>
        <p:nvGrpSpPr>
          <p:cNvPr id="31" name="Group 14"/>
          <p:cNvGrpSpPr>
            <a:grpSpLocks/>
          </p:cNvGrpSpPr>
          <p:nvPr/>
        </p:nvGrpSpPr>
        <p:grpSpPr bwMode="auto">
          <a:xfrm>
            <a:off x="5319873" y="5607312"/>
            <a:ext cx="2701621" cy="3563073"/>
            <a:chOff x="0" y="0"/>
            <a:chExt cx="1197" cy="1580"/>
          </a:xfrm>
          <a:effectLst>
            <a:outerShdw blurRad="63500" sx="102000" sy="102000" algn="ctr" rotWithShape="0">
              <a:prstClr val="black">
                <a:alpha val="40000"/>
              </a:prstClr>
            </a:outerShdw>
          </a:effectLst>
        </p:grpSpPr>
        <p:pic>
          <p:nvPicPr>
            <p:cNvPr id="32" name="Picture 1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 y="-160"/>
              <a:ext cx="1439"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3" name="Picture 1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0" y="-71"/>
              <a:ext cx="1368"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42" name="Rectangle 16">
            <a:hlinkClick r:id="rId10" action="ppaction://hlinksldjump"/>
          </p:cNvPr>
          <p:cNvSpPr>
            <a:spLocks/>
          </p:cNvSpPr>
          <p:nvPr/>
        </p:nvSpPr>
        <p:spPr bwMode="auto">
          <a:xfrm>
            <a:off x="258415"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grpSp>
        <p:nvGrpSpPr>
          <p:cNvPr id="8" name="Group 7"/>
          <p:cNvGrpSpPr/>
          <p:nvPr/>
        </p:nvGrpSpPr>
        <p:grpSpPr>
          <a:xfrm>
            <a:off x="7359032" y="1609878"/>
            <a:ext cx="5029199" cy="3129574"/>
            <a:chOff x="3834356" y="1613500"/>
            <a:chExt cx="5029199" cy="3129574"/>
          </a:xfrm>
          <a:effectLst>
            <a:outerShdw blurRad="63500" sx="102000" sy="102000" algn="ctr" rotWithShape="0">
              <a:prstClr val="black">
                <a:alpha val="40000"/>
              </a:prstClr>
            </a:outerShdw>
          </a:effectLst>
        </p:grpSpPr>
        <p:sp>
          <p:nvSpPr>
            <p:cNvPr id="26" name="AutoShape 2"/>
            <p:cNvSpPr>
              <a:spLocks/>
            </p:cNvSpPr>
            <p:nvPr/>
          </p:nvSpPr>
          <p:spPr bwMode="auto">
            <a:xfrm>
              <a:off x="3834356" y="1613500"/>
              <a:ext cx="5029199" cy="3129574"/>
            </a:xfrm>
            <a:prstGeom prst="roundRect">
              <a:avLst>
                <a:gd name="adj" fmla="val 3935"/>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400" dirty="0">
                <a:solidFill>
                  <a:schemeClr val="tx1"/>
                </a:solidFill>
                <a:latin typeface="Trebuchet MS" pitchFamily="34" charset="0"/>
                <a:ea typeface="ＭＳ Ｐゴシック" charset="0"/>
                <a:cs typeface="American Typewriter" charset="0"/>
              </a:endParaRPr>
            </a:p>
          </p:txBody>
        </p:sp>
        <p:sp>
          <p:nvSpPr>
            <p:cNvPr id="7" name="Rectangle 6"/>
            <p:cNvSpPr/>
            <p:nvPr/>
          </p:nvSpPr>
          <p:spPr>
            <a:xfrm>
              <a:off x="4083140" y="1731762"/>
              <a:ext cx="4572000" cy="2923877"/>
            </a:xfrm>
            <a:prstGeom prst="rect">
              <a:avLst/>
            </a:prstGeom>
          </p:spPr>
          <p:txBody>
            <a:bodyPr wrap="square">
              <a:spAutoFit/>
            </a:bodyPr>
            <a:lstStyle/>
            <a:p>
              <a:pPr>
                <a:defRPr/>
              </a:pPr>
              <a:r>
                <a:rPr lang="en-US" sz="2300" dirty="0">
                  <a:solidFill>
                    <a:schemeClr val="tx1"/>
                  </a:solidFill>
                  <a:latin typeface="Trebuchet MS" pitchFamily="34" charset="0"/>
                  <a:ea typeface="ＭＳ Ｐゴシック" charset="0"/>
                  <a:cs typeface="American Typewriter" charset="0"/>
                </a:rPr>
                <a:t>Jamal listened to his cousin  and began to use steroids. He increased in size and ability, and was eventually scouted to play at a division one college. Jamal knew this was the opportunity that would lead him to recognition from the NFL.</a:t>
              </a:r>
            </a:p>
          </p:txBody>
        </p:sp>
      </p:grpSp>
      <p:sp>
        <p:nvSpPr>
          <p:cNvPr id="36" name="Rectangle 16">
            <a:hlinkClick r:id="rId11" action="ppaction://hlinksldjump"/>
          </p:cNvPr>
          <p:cNvSpPr>
            <a:spLocks/>
          </p:cNvSpPr>
          <p:nvPr/>
        </p:nvSpPr>
        <p:spPr bwMode="auto">
          <a:xfrm>
            <a:off x="11049000"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hlinkClick r:id="rId11" action="ppaction://hlinksldjump"/>
              </a:rPr>
              <a:t>Final Slide</a:t>
            </a:r>
            <a:endParaRPr lang="en-US" sz="2000" u="sng" dirty="0">
              <a:solidFill>
                <a:schemeClr val="tx1"/>
              </a:solidFill>
              <a:latin typeface="Trebuchet MS" pitchFamily="34" charset="0"/>
              <a:ea typeface="MS PGothic" pitchFamily="34" charset="-128"/>
            </a:endParaRPr>
          </a:p>
        </p:txBody>
      </p:sp>
      <p:sp>
        <p:nvSpPr>
          <p:cNvPr id="37" name="Rectangle 36"/>
          <p:cNvSpPr/>
          <p:nvPr/>
        </p:nvSpPr>
        <p:spPr>
          <a:xfrm>
            <a:off x="119412" y="9369623"/>
            <a:ext cx="3030188"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
        <p:nvSpPr>
          <p:cNvPr id="3" name="Rectangle 2">
            <a:extLst>
              <a:ext uri="{FF2B5EF4-FFF2-40B4-BE49-F238E27FC236}">
                <a16:creationId xmlns:a16="http://schemas.microsoft.com/office/drawing/2014/main" id="{DBB5AB0E-0293-F3D7-6DCE-FE60A476908D}"/>
              </a:ext>
            </a:extLst>
          </p:cNvPr>
          <p:cNvSpPr/>
          <p:nvPr/>
        </p:nvSpPr>
        <p:spPr>
          <a:xfrm>
            <a:off x="10302749" y="9372600"/>
            <a:ext cx="238469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2023 Healthy Futures</a:t>
            </a:r>
          </a:p>
        </p:txBody>
      </p:sp>
    </p:spTree>
    <p:extLst>
      <p:ext uri="{BB962C8B-B14F-4D97-AF65-F5344CB8AC3E}">
        <p14:creationId xmlns:p14="http://schemas.microsoft.com/office/powerpoint/2010/main" val="3427997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par>
                          <p:cTn id="12" fill="hold">
                            <p:stCondLst>
                              <p:cond delay="1000"/>
                            </p:stCondLst>
                            <p:childTnLst>
                              <p:par>
                                <p:cTn id="13" presetID="26"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80">
                                          <p:stCondLst>
                                            <p:cond delay="0"/>
                                          </p:stCondLst>
                                        </p:cTn>
                                        <p:tgtEl>
                                          <p:spTgt spid="2"/>
                                        </p:tgtEl>
                                      </p:cBhvr>
                                    </p:animEffect>
                                    <p:anim calcmode="lin" valueType="num">
                                      <p:cBhvr>
                                        <p:cTn id="1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1" dur="26">
                                          <p:stCondLst>
                                            <p:cond delay="650"/>
                                          </p:stCondLst>
                                        </p:cTn>
                                        <p:tgtEl>
                                          <p:spTgt spid="2"/>
                                        </p:tgtEl>
                                      </p:cBhvr>
                                      <p:to x="100000" y="60000"/>
                                    </p:animScale>
                                    <p:animScale>
                                      <p:cBhvr>
                                        <p:cTn id="22" dur="166" decel="50000">
                                          <p:stCondLst>
                                            <p:cond delay="676"/>
                                          </p:stCondLst>
                                        </p:cTn>
                                        <p:tgtEl>
                                          <p:spTgt spid="2"/>
                                        </p:tgtEl>
                                      </p:cBhvr>
                                      <p:to x="100000" y="100000"/>
                                    </p:animScale>
                                    <p:animScale>
                                      <p:cBhvr>
                                        <p:cTn id="23" dur="26">
                                          <p:stCondLst>
                                            <p:cond delay="1312"/>
                                          </p:stCondLst>
                                        </p:cTn>
                                        <p:tgtEl>
                                          <p:spTgt spid="2"/>
                                        </p:tgtEl>
                                      </p:cBhvr>
                                      <p:to x="100000" y="80000"/>
                                    </p:animScale>
                                    <p:animScale>
                                      <p:cBhvr>
                                        <p:cTn id="24" dur="166" decel="50000">
                                          <p:stCondLst>
                                            <p:cond delay="1338"/>
                                          </p:stCondLst>
                                        </p:cTn>
                                        <p:tgtEl>
                                          <p:spTgt spid="2"/>
                                        </p:tgtEl>
                                      </p:cBhvr>
                                      <p:to x="100000" y="100000"/>
                                    </p:animScale>
                                    <p:animScale>
                                      <p:cBhvr>
                                        <p:cTn id="25" dur="26">
                                          <p:stCondLst>
                                            <p:cond delay="1642"/>
                                          </p:stCondLst>
                                        </p:cTn>
                                        <p:tgtEl>
                                          <p:spTgt spid="2"/>
                                        </p:tgtEl>
                                      </p:cBhvr>
                                      <p:to x="100000" y="90000"/>
                                    </p:animScale>
                                    <p:animScale>
                                      <p:cBhvr>
                                        <p:cTn id="26" dur="166" decel="50000">
                                          <p:stCondLst>
                                            <p:cond delay="1668"/>
                                          </p:stCondLst>
                                        </p:cTn>
                                        <p:tgtEl>
                                          <p:spTgt spid="2"/>
                                        </p:tgtEl>
                                      </p:cBhvr>
                                      <p:to x="100000" y="100000"/>
                                    </p:animScale>
                                    <p:animScale>
                                      <p:cBhvr>
                                        <p:cTn id="27" dur="26">
                                          <p:stCondLst>
                                            <p:cond delay="1808"/>
                                          </p:stCondLst>
                                        </p:cTn>
                                        <p:tgtEl>
                                          <p:spTgt spid="2"/>
                                        </p:tgtEl>
                                      </p:cBhvr>
                                      <p:to x="100000" y="95000"/>
                                    </p:animScale>
                                    <p:animScale>
                                      <p:cBhvr>
                                        <p:cTn id="28" dur="166" decel="50000">
                                          <p:stCondLst>
                                            <p:cond delay="1834"/>
                                          </p:stCondLst>
                                        </p:cTn>
                                        <p:tgtEl>
                                          <p:spTgt spid="2"/>
                                        </p:tgtEl>
                                      </p:cBhvr>
                                      <p:to x="100000" y="100000"/>
                                    </p:animScale>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8"/>
                                        </p:tgtEl>
                                      </p:cBhvr>
                                    </p:animEffect>
                                    <p:set>
                                      <p:cBhvr>
                                        <p:cTn id="41" dur="1" fill="hold">
                                          <p:stCondLst>
                                            <p:cond delay="499"/>
                                          </p:stCondLst>
                                        </p:cTn>
                                        <p:tgtEl>
                                          <p:spTgt spid="8"/>
                                        </p:tgtEl>
                                        <p:attrNameLst>
                                          <p:attrName>style.visibility</p:attrName>
                                        </p:attrNameLst>
                                      </p:cBhvr>
                                      <p:to>
                                        <p:strVal val="hidden"/>
                                      </p:to>
                                    </p:set>
                                  </p:childTnLst>
                                </p:cTn>
                              </p:par>
                            </p:childTnLst>
                          </p:cTn>
                        </p:par>
                        <p:par>
                          <p:cTn id="42" fill="hold">
                            <p:stCondLst>
                              <p:cond delay="500"/>
                            </p:stCondLst>
                            <p:childTnLst>
                              <p:par>
                                <p:cTn id="43" presetID="22" presetClass="entr" presetSubtype="1"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500"/>
                                        <p:tgtEl>
                                          <p:spTgt spid="11"/>
                                        </p:tgtEl>
                                      </p:cBhvr>
                                    </p:animEffect>
                                  </p:childTnLst>
                                </p:cTn>
                              </p:par>
                              <p:par>
                                <p:cTn id="46" presetID="10" presetClass="exit" presetSubtype="0" fill="hold" nodeType="withEffect">
                                  <p:stCondLst>
                                    <p:cond delay="0"/>
                                  </p:stCondLst>
                                  <p:childTnLst>
                                    <p:animEffect transition="out" filter="fade">
                                      <p:cBhvr>
                                        <p:cTn id="47" dur="500"/>
                                        <p:tgtEl>
                                          <p:spTgt spid="13"/>
                                        </p:tgtEl>
                                      </p:cBhvr>
                                    </p:animEffect>
                                    <p:set>
                                      <p:cBhvr>
                                        <p:cTn id="48" dur="1" fill="hold">
                                          <p:stCondLst>
                                            <p:cond delay="499"/>
                                          </p:stCondLst>
                                        </p:cTn>
                                        <p:tgtEl>
                                          <p:spTgt spid="1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31"/>
                                        </p:tgtEl>
                                      </p:cBhvr>
                                    </p:animEffect>
                                    <p:set>
                                      <p:cBhvr>
                                        <p:cTn id="51"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loud 41"/>
          <p:cNvSpPr/>
          <p:nvPr/>
        </p:nvSpPr>
        <p:spPr bwMode="auto">
          <a:xfrm rot="654749">
            <a:off x="197664" y="1217628"/>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09600" y="2349500"/>
            <a:ext cx="5405371" cy="6019800"/>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sp>
        <p:nvSpPr>
          <p:cNvPr id="31" name="AutoShape 1"/>
          <p:cNvSpPr>
            <a:spLocks/>
          </p:cNvSpPr>
          <p:nvPr/>
        </p:nvSpPr>
        <p:spPr bwMode="auto">
          <a:xfrm>
            <a:off x="893514" y="1970921"/>
            <a:ext cx="4837542" cy="2682737"/>
          </a:xfrm>
          <a:prstGeom prst="roundRect">
            <a:avLst>
              <a:gd name="adj" fmla="val 6463"/>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sz="2400" dirty="0">
                <a:solidFill>
                  <a:schemeClr val="tx1"/>
                </a:solidFill>
                <a:latin typeface="Trebuchet MS" pitchFamily="34" charset="0"/>
                <a:ea typeface="ＭＳ Ｐゴシック" charset="0"/>
                <a:cs typeface="American Typewriter" charset="0"/>
              </a:rPr>
              <a:t>He was eventually scouted to a division one college, and later, recognized and picked up</a:t>
            </a:r>
          </a:p>
          <a:p>
            <a:pPr>
              <a:defRPr/>
            </a:pPr>
            <a:r>
              <a:rPr lang="en-US" sz="2400" dirty="0">
                <a:solidFill>
                  <a:schemeClr val="tx1"/>
                </a:solidFill>
                <a:latin typeface="Trebuchet MS" pitchFamily="34" charset="0"/>
                <a:ea typeface="ＭＳ Ｐゴシック" charset="0"/>
                <a:cs typeface="American Typewriter" charset="0"/>
              </a:rPr>
              <a:t> by the NFL.</a:t>
            </a:r>
          </a:p>
        </p:txBody>
      </p:sp>
      <p:sp>
        <p:nvSpPr>
          <p:cNvPr id="41" name="Cloud 40"/>
          <p:cNvSpPr/>
          <p:nvPr/>
        </p:nvSpPr>
        <p:spPr bwMode="auto">
          <a:xfrm rot="536333">
            <a:off x="7505255" y="297152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150404" y="2349500"/>
            <a:ext cx="5405371" cy="6019800"/>
          </a:xfrm>
          <a:prstGeom prst="rect">
            <a:avLst/>
          </a:prstGeom>
          <a:effectLst>
            <a:outerShdw blurRad="63500" sx="102000" sy="102000" algn="ctr" rotWithShape="0">
              <a:prstClr val="black">
                <a:alpha val="40000"/>
              </a:prstClr>
            </a:outerShdw>
          </a:effectLst>
        </p:spPr>
      </p:pic>
      <p:sp>
        <p:nvSpPr>
          <p:cNvPr id="6" name="Flowchart: Delay 5"/>
          <p:cNvSpPr/>
          <p:nvPr/>
        </p:nvSpPr>
        <p:spPr bwMode="auto">
          <a:xfrm rot="16200000">
            <a:off x="5397501" y="1943098"/>
            <a:ext cx="2057399" cy="13715999"/>
          </a:xfrm>
          <a:prstGeom prst="flowChartDelay">
            <a:avLst/>
          </a:prstGeom>
          <a:solidFill>
            <a:srgbClr val="4F7737"/>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3600" y="5695919"/>
            <a:ext cx="3836206" cy="3231266"/>
          </a:xfrm>
          <a:prstGeom prst="rect">
            <a:avLst/>
          </a:prstGeom>
          <a:effectLst>
            <a:outerShdw blurRad="63500" sx="102000" sy="102000" algn="ctr" rotWithShape="0">
              <a:prstClr val="black">
                <a:alpha val="40000"/>
              </a:prstClr>
            </a:outerShdw>
          </a:effectLst>
        </p:spPr>
      </p:pic>
      <p:grpSp>
        <p:nvGrpSpPr>
          <p:cNvPr id="3" name="Group 2"/>
          <p:cNvGrpSpPr/>
          <p:nvPr/>
        </p:nvGrpSpPr>
        <p:grpSpPr>
          <a:xfrm>
            <a:off x="9225971" y="1768472"/>
            <a:ext cx="1726857" cy="2971800"/>
            <a:chOff x="9225971" y="1768472"/>
            <a:chExt cx="1726857" cy="2971800"/>
          </a:xfrm>
          <a:effectLst>
            <a:outerShdw blurRad="63500" sx="102000" sy="102000" algn="ctr" rotWithShape="0">
              <a:prstClr val="black">
                <a:alpha val="40000"/>
              </a:prstClr>
            </a:outerShdw>
          </a:effectLst>
        </p:grpSpPr>
        <p:grpSp>
          <p:nvGrpSpPr>
            <p:cNvPr id="15" name="Group 14"/>
            <p:cNvGrpSpPr/>
            <p:nvPr/>
          </p:nvGrpSpPr>
          <p:grpSpPr>
            <a:xfrm>
              <a:off x="9225971" y="1768472"/>
              <a:ext cx="1726857" cy="2971800"/>
              <a:chOff x="4799724" y="3124200"/>
              <a:chExt cx="3276600" cy="5638800"/>
            </a:xfrm>
          </p:grpSpPr>
          <p:grpSp>
            <p:nvGrpSpPr>
              <p:cNvPr id="19" name="Group 18"/>
              <p:cNvGrpSpPr/>
              <p:nvPr/>
            </p:nvGrpSpPr>
            <p:grpSpPr>
              <a:xfrm>
                <a:off x="4799724" y="3124200"/>
                <a:ext cx="3276600" cy="5638800"/>
                <a:chOff x="5054600" y="1371600"/>
                <a:chExt cx="3276600" cy="5638800"/>
              </a:xfrm>
            </p:grpSpPr>
            <p:sp>
              <p:nvSpPr>
                <p:cNvPr id="21" name="Rectangle 20"/>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Oval 21"/>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0800000" algn="r" rotWithShape="0">
                  <a:prstClr val="black">
                    <a:alpha val="40000"/>
                  </a:prstClr>
                </a:outerShdw>
              </a:effectLst>
            </p:spPr>
          </p:pic>
        </p:grpSp>
        <p:sp>
          <p:nvSpPr>
            <p:cNvPr id="34" name="TextBox 33"/>
            <p:cNvSpPr txBox="1"/>
            <p:nvPr/>
          </p:nvSpPr>
          <p:spPr>
            <a:xfrm>
              <a:off x="9398000" y="2209800"/>
              <a:ext cx="1411040" cy="830997"/>
            </a:xfrm>
            <a:prstGeom prst="rect">
              <a:avLst/>
            </a:prstGeom>
            <a:noFill/>
          </p:spPr>
          <p:txBody>
            <a:bodyPr wrap="square" rtlCol="0">
              <a:spAutoFit/>
            </a:bodyPr>
            <a:lstStyle/>
            <a:p>
              <a:r>
                <a:rPr lang="en-US" sz="2400" dirty="0">
                  <a:latin typeface="Trebuchet MS" pitchFamily="34" charset="0"/>
                </a:rPr>
                <a:t>Refuse </a:t>
              </a:r>
            </a:p>
            <a:p>
              <a:r>
                <a:rPr lang="en-US" sz="2400" dirty="0">
                  <a:latin typeface="Trebuchet MS" pitchFamily="34" charset="0"/>
                </a:rPr>
                <a:t>steroids</a:t>
              </a:r>
            </a:p>
          </p:txBody>
        </p:sp>
      </p:grpSp>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700000">
            <a:off x="8309469" y="3583831"/>
            <a:ext cx="1833007" cy="1104827"/>
          </a:xfrm>
          <a:prstGeom prst="rect">
            <a:avLst/>
          </a:prstGeom>
          <a:effectLst>
            <a:outerShdw blurRad="63500" sx="102000" sy="102000" algn="ctr" rotWithShape="0">
              <a:prstClr val="black">
                <a:alpha val="40000"/>
              </a:prstClr>
            </a:outerShdw>
          </a:effectLst>
        </p:spPr>
      </p:pic>
      <p:sp>
        <p:nvSpPr>
          <p:cNvPr id="30" name="AutoShape 2"/>
          <p:cNvSpPr>
            <a:spLocks/>
          </p:cNvSpPr>
          <p:nvPr/>
        </p:nvSpPr>
        <p:spPr bwMode="auto">
          <a:xfrm>
            <a:off x="904737" y="1970921"/>
            <a:ext cx="4837542" cy="2662181"/>
          </a:xfrm>
          <a:prstGeom prst="roundRect">
            <a:avLst>
              <a:gd name="adj" fmla="val 4884"/>
            </a:avLst>
          </a:prstGeom>
          <a:solidFill>
            <a:srgbClr val="8F3B5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r>
              <a:rPr lang="en-US" sz="2400" dirty="0">
                <a:solidFill>
                  <a:schemeClr val="tx1"/>
                </a:solidFill>
                <a:latin typeface="Trebuchet MS" pitchFamily="34" charset="0"/>
                <a:ea typeface="ＭＳ Ｐゴシック" charset="0"/>
                <a:cs typeface="American Typewriter" charset="0"/>
              </a:rPr>
              <a:t>Jamal knew his other teammates were using steroids, and most likely steroids would help him bulk up and even play better. However, Jamal chose to trust in his own ability and talents and turned down the steroids. </a:t>
            </a:r>
          </a:p>
        </p:txBody>
      </p:sp>
      <p:sp>
        <p:nvSpPr>
          <p:cNvPr id="26" name="Rectangle 16">
            <a:hlinkClick r:id="rId8" action="ppaction://hlinksldjump"/>
          </p:cNvPr>
          <p:cNvSpPr>
            <a:spLocks/>
          </p:cNvSpPr>
          <p:nvPr/>
        </p:nvSpPr>
        <p:spPr bwMode="auto">
          <a:xfrm>
            <a:off x="258415"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sp>
        <p:nvSpPr>
          <p:cNvPr id="27" name="Rectangle 16">
            <a:hlinkClick r:id="rId9" action="ppaction://hlinksldjump"/>
          </p:cNvPr>
          <p:cNvSpPr>
            <a:spLocks/>
          </p:cNvSpPr>
          <p:nvPr/>
        </p:nvSpPr>
        <p:spPr bwMode="auto">
          <a:xfrm>
            <a:off x="11049000"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hlinkClick r:id="rId9" action="ppaction://hlinksldjump"/>
              </a:rPr>
              <a:t>Final Slide</a:t>
            </a:r>
            <a:endParaRPr lang="en-US" sz="2000" u="sng" dirty="0">
              <a:solidFill>
                <a:schemeClr val="tx1"/>
              </a:solidFill>
              <a:latin typeface="Trebuchet MS" pitchFamily="34" charset="0"/>
              <a:ea typeface="MS PGothic" pitchFamily="34" charset="-128"/>
            </a:endParaRPr>
          </a:p>
        </p:txBody>
      </p:sp>
      <p:sp>
        <p:nvSpPr>
          <p:cNvPr id="28" name="Rectangle 27"/>
          <p:cNvSpPr/>
          <p:nvPr/>
        </p:nvSpPr>
        <p:spPr>
          <a:xfrm>
            <a:off x="119412" y="9369623"/>
            <a:ext cx="3030188"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
        <p:nvSpPr>
          <p:cNvPr id="2" name="Rectangle 1">
            <a:extLst>
              <a:ext uri="{FF2B5EF4-FFF2-40B4-BE49-F238E27FC236}">
                <a16:creationId xmlns:a16="http://schemas.microsoft.com/office/drawing/2014/main" id="{8E96FD4E-2991-01D9-AF97-C8262D57D631}"/>
              </a:ext>
            </a:extLst>
          </p:cNvPr>
          <p:cNvSpPr/>
          <p:nvPr/>
        </p:nvSpPr>
        <p:spPr>
          <a:xfrm>
            <a:off x="10302749" y="9372600"/>
            <a:ext cx="238469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2023 Healthy Futures</a:t>
            </a:r>
          </a:p>
        </p:txBody>
      </p:sp>
    </p:spTree>
    <p:extLst>
      <p:ext uri="{BB962C8B-B14F-4D97-AF65-F5344CB8AC3E}">
        <p14:creationId xmlns:p14="http://schemas.microsoft.com/office/powerpoint/2010/main" val="2692361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80">
                                          <p:stCondLst>
                                            <p:cond delay="0"/>
                                          </p:stCondLst>
                                        </p:cTn>
                                        <p:tgtEl>
                                          <p:spTgt spid="16"/>
                                        </p:tgtEl>
                                      </p:cBhvr>
                                    </p:animEffect>
                                    <p:anim calcmode="lin" valueType="num">
                                      <p:cBhvr>
                                        <p:cTn id="1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9" dur="26">
                                          <p:stCondLst>
                                            <p:cond delay="650"/>
                                          </p:stCondLst>
                                        </p:cTn>
                                        <p:tgtEl>
                                          <p:spTgt spid="16"/>
                                        </p:tgtEl>
                                      </p:cBhvr>
                                      <p:to x="100000" y="60000"/>
                                    </p:animScale>
                                    <p:animScale>
                                      <p:cBhvr>
                                        <p:cTn id="20" dur="166" decel="50000">
                                          <p:stCondLst>
                                            <p:cond delay="676"/>
                                          </p:stCondLst>
                                        </p:cTn>
                                        <p:tgtEl>
                                          <p:spTgt spid="16"/>
                                        </p:tgtEl>
                                      </p:cBhvr>
                                      <p:to x="100000" y="100000"/>
                                    </p:animScale>
                                    <p:animScale>
                                      <p:cBhvr>
                                        <p:cTn id="21" dur="26">
                                          <p:stCondLst>
                                            <p:cond delay="1312"/>
                                          </p:stCondLst>
                                        </p:cTn>
                                        <p:tgtEl>
                                          <p:spTgt spid="16"/>
                                        </p:tgtEl>
                                      </p:cBhvr>
                                      <p:to x="100000" y="80000"/>
                                    </p:animScale>
                                    <p:animScale>
                                      <p:cBhvr>
                                        <p:cTn id="22" dur="166" decel="50000">
                                          <p:stCondLst>
                                            <p:cond delay="1338"/>
                                          </p:stCondLst>
                                        </p:cTn>
                                        <p:tgtEl>
                                          <p:spTgt spid="16"/>
                                        </p:tgtEl>
                                      </p:cBhvr>
                                      <p:to x="100000" y="100000"/>
                                    </p:animScale>
                                    <p:animScale>
                                      <p:cBhvr>
                                        <p:cTn id="23" dur="26">
                                          <p:stCondLst>
                                            <p:cond delay="1642"/>
                                          </p:stCondLst>
                                        </p:cTn>
                                        <p:tgtEl>
                                          <p:spTgt spid="16"/>
                                        </p:tgtEl>
                                      </p:cBhvr>
                                      <p:to x="100000" y="90000"/>
                                    </p:animScale>
                                    <p:animScale>
                                      <p:cBhvr>
                                        <p:cTn id="24" dur="166" decel="50000">
                                          <p:stCondLst>
                                            <p:cond delay="1668"/>
                                          </p:stCondLst>
                                        </p:cTn>
                                        <p:tgtEl>
                                          <p:spTgt spid="16"/>
                                        </p:tgtEl>
                                      </p:cBhvr>
                                      <p:to x="100000" y="100000"/>
                                    </p:animScale>
                                    <p:animScale>
                                      <p:cBhvr>
                                        <p:cTn id="25" dur="26">
                                          <p:stCondLst>
                                            <p:cond delay="1808"/>
                                          </p:stCondLst>
                                        </p:cTn>
                                        <p:tgtEl>
                                          <p:spTgt spid="16"/>
                                        </p:tgtEl>
                                      </p:cBhvr>
                                      <p:to x="100000" y="95000"/>
                                    </p:animScale>
                                    <p:animScale>
                                      <p:cBhvr>
                                        <p:cTn id="26" dur="166" decel="50000">
                                          <p:stCondLst>
                                            <p:cond delay="1834"/>
                                          </p:stCondLst>
                                        </p:cTn>
                                        <p:tgtEl>
                                          <p:spTgt spid="16"/>
                                        </p:tgtEl>
                                      </p:cBhvr>
                                      <p:to x="100000" y="100000"/>
                                    </p:animScale>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down)">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xit" presetSubtype="0" fill="hold" grpId="2" nodeType="clickEffect">
                                  <p:stCondLst>
                                    <p:cond delay="0"/>
                                  </p:stCondLst>
                                  <p:childTnLst>
                                    <p:animEffect transition="out" filter="fade">
                                      <p:cBhvr>
                                        <p:cTn id="34" dur="1000"/>
                                        <p:tgtEl>
                                          <p:spTgt spid="30"/>
                                        </p:tgtEl>
                                      </p:cBhvr>
                                    </p:animEffect>
                                    <p:anim calcmode="lin" valueType="num">
                                      <p:cBhvr>
                                        <p:cTn id="35" dur="1000"/>
                                        <p:tgtEl>
                                          <p:spTgt spid="30"/>
                                        </p:tgtEl>
                                        <p:attrNameLst>
                                          <p:attrName>ppt_x</p:attrName>
                                        </p:attrNameLst>
                                      </p:cBhvr>
                                      <p:tavLst>
                                        <p:tav tm="0">
                                          <p:val>
                                            <p:strVal val="ppt_x"/>
                                          </p:val>
                                        </p:tav>
                                        <p:tav tm="100000">
                                          <p:val>
                                            <p:strVal val="ppt_x"/>
                                          </p:val>
                                        </p:tav>
                                      </p:tavLst>
                                    </p:anim>
                                    <p:anim calcmode="lin" valueType="num">
                                      <p:cBhvr>
                                        <p:cTn id="36" dur="1000"/>
                                        <p:tgtEl>
                                          <p:spTgt spid="30"/>
                                        </p:tgtEl>
                                        <p:attrNameLst>
                                          <p:attrName>ppt_y</p:attrName>
                                        </p:attrNameLst>
                                      </p:cBhvr>
                                      <p:tavLst>
                                        <p:tav tm="0">
                                          <p:val>
                                            <p:strVal val="ppt_y"/>
                                          </p:val>
                                        </p:tav>
                                        <p:tav tm="100000">
                                          <p:val>
                                            <p:strVal val="ppt_y+.1"/>
                                          </p:val>
                                        </p:tav>
                                      </p:tavLst>
                                    </p:anim>
                                    <p:set>
                                      <p:cBhvr>
                                        <p:cTn id="37" dur="1" fill="hold">
                                          <p:stCondLst>
                                            <p:cond delay="999"/>
                                          </p:stCondLst>
                                        </p:cTn>
                                        <p:tgtEl>
                                          <p:spTgt spid="30"/>
                                        </p:tgtEl>
                                        <p:attrNameLst>
                                          <p:attrName>style.visibility</p:attrName>
                                        </p:attrNameLst>
                                      </p:cBhvr>
                                      <p:to>
                                        <p:strVal val="hidden"/>
                                      </p:to>
                                    </p:set>
                                  </p:childTnLst>
                                </p:cTn>
                              </p:par>
                            </p:childTnLst>
                          </p:cTn>
                        </p:par>
                        <p:par>
                          <p:cTn id="38" fill="hold">
                            <p:stCondLst>
                              <p:cond delay="1000"/>
                            </p:stCondLst>
                            <p:childTnLst>
                              <p:par>
                                <p:cTn id="39" presetID="1" presetClass="exit" presetSubtype="0" fill="hold" grpId="1" nodeType="afterEffect">
                                  <p:stCondLst>
                                    <p:cond delay="0"/>
                                  </p:stCondLst>
                                  <p:childTnLst>
                                    <p:set>
                                      <p:cBhvr>
                                        <p:cTn id="40" dur="1" fill="hold">
                                          <p:stCondLst>
                                            <p:cond delay="499"/>
                                          </p:stCondLst>
                                        </p:cTn>
                                        <p:tgtEl>
                                          <p:spTgt spid="30"/>
                                        </p:tgtEl>
                                        <p:attrNameLst>
                                          <p:attrName>style.visibility</p:attrName>
                                        </p:attrNameLst>
                                      </p:cBhvr>
                                      <p:to>
                                        <p:strVal val="hidden"/>
                                      </p:to>
                                    </p:set>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1000"/>
                                        <p:tgtEl>
                                          <p:spTgt spid="31"/>
                                        </p:tgtEl>
                                      </p:cBhvr>
                                    </p:animEffect>
                                    <p:anim calcmode="lin" valueType="num">
                                      <p:cBhvr>
                                        <p:cTn id="45" dur="1000" fill="hold"/>
                                        <p:tgtEl>
                                          <p:spTgt spid="31"/>
                                        </p:tgtEl>
                                        <p:attrNameLst>
                                          <p:attrName>ppt_x</p:attrName>
                                        </p:attrNameLst>
                                      </p:cBhvr>
                                      <p:tavLst>
                                        <p:tav tm="0">
                                          <p:val>
                                            <p:strVal val="#ppt_x"/>
                                          </p:val>
                                        </p:tav>
                                        <p:tav tm="100000">
                                          <p:val>
                                            <p:strVal val="#ppt_x"/>
                                          </p:val>
                                        </p:tav>
                                      </p:tavLst>
                                    </p:anim>
                                    <p:anim calcmode="lin" valueType="num">
                                      <p:cBhvr>
                                        <p:cTn id="4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0" grpId="0" animBg="1" autoUpdateAnimBg="0"/>
      <p:bldP spid="30" grpId="1" animBg="1" autoUpdateAnimBg="0"/>
      <p:bldP spid="30"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59" name="Group 14358"/>
          <p:cNvGrpSpPr/>
          <p:nvPr/>
        </p:nvGrpSpPr>
        <p:grpSpPr>
          <a:xfrm>
            <a:off x="4902200" y="3118945"/>
            <a:ext cx="3276600" cy="5644055"/>
            <a:chOff x="4780455" y="3118945"/>
            <a:chExt cx="3276600" cy="5644055"/>
          </a:xfrm>
        </p:grpSpPr>
        <p:grpSp>
          <p:nvGrpSpPr>
            <p:cNvPr id="14358" name="Group 14357"/>
            <p:cNvGrpSpPr/>
            <p:nvPr/>
          </p:nvGrpSpPr>
          <p:grpSpPr>
            <a:xfrm>
              <a:off x="4780455" y="3118945"/>
              <a:ext cx="3276600" cy="5644055"/>
              <a:chOff x="4780455" y="3118945"/>
              <a:chExt cx="3276600" cy="5644055"/>
            </a:xfrm>
          </p:grpSpPr>
          <p:grpSp>
            <p:nvGrpSpPr>
              <p:cNvPr id="14357" name="Group 14356"/>
              <p:cNvGrpSpPr/>
              <p:nvPr/>
            </p:nvGrpSpPr>
            <p:grpSpPr>
              <a:xfrm>
                <a:off x="4780455" y="3118945"/>
                <a:ext cx="3276600" cy="5644055"/>
                <a:chOff x="4780455" y="3118945"/>
                <a:chExt cx="3276600" cy="5644055"/>
              </a:xfrm>
            </p:grpSpPr>
            <p:sp>
              <p:nvSpPr>
                <p:cNvPr id="105" name="Rectangle 104">
                  <a:hlinkClick r:id="rId3" action="ppaction://hlinksldjump"/>
                </p:cNvPr>
                <p:cNvSpPr/>
                <p:nvPr/>
              </p:nvSpPr>
              <p:spPr bwMode="auto">
                <a:xfrm>
                  <a:off x="4780455" y="3118945"/>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Cloud 110"/>
                <p:cNvSpPr/>
                <p:nvPr/>
              </p:nvSpPr>
              <p:spPr bwMode="auto">
                <a:xfrm rot="536333">
                  <a:off x="4812002" y="5427003"/>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2" name="Cloud 111"/>
                <p:cNvSpPr/>
                <p:nvPr/>
              </p:nvSpPr>
              <p:spPr bwMode="auto">
                <a:xfrm rot="536333">
                  <a:off x="6626177" y="6423064"/>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09" name="Picture 10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3512" y="5879616"/>
                  <a:ext cx="2839764" cy="2143145"/>
                </a:xfrm>
                <a:prstGeom prst="rect">
                  <a:avLst/>
                </a:prstGeom>
              </p:spPr>
            </p:pic>
            <p:sp>
              <p:nvSpPr>
                <p:cNvPr id="108" name="Flowchart: Delay 107"/>
                <p:cNvSpPr/>
                <p:nvPr/>
              </p:nvSpPr>
              <p:spPr bwMode="auto">
                <a:xfrm rot="16200000">
                  <a:off x="5993816" y="6730278"/>
                  <a:ext cx="850018" cy="3215425"/>
                </a:xfrm>
                <a:prstGeom prst="flowChartDelay">
                  <a:avLst/>
                </a:prstGeom>
                <a:solidFill>
                  <a:srgbClr val="4F7737"/>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0" name="AutoShape 2"/>
                <p:cNvSpPr>
                  <a:spLocks/>
                </p:cNvSpPr>
                <p:nvPr/>
              </p:nvSpPr>
              <p:spPr bwMode="auto">
                <a:xfrm>
                  <a:off x="5100213" y="5422613"/>
                  <a:ext cx="2547815" cy="1282987"/>
                </a:xfrm>
                <a:prstGeom prst="roundRect">
                  <a:avLst>
                    <a:gd name="adj" fmla="val 4500"/>
                  </a:avLst>
                </a:prstGeom>
                <a:solidFill>
                  <a:srgbClr val="932A52"/>
                </a:solidFill>
                <a:ln>
                  <a:noFill/>
                </a:ln>
                <a:effectLst>
                  <a:outerShdw blurRad="63500" sx="102000" sy="102000" algn="ctr" rotWithShape="0">
                    <a:prstClr val="black">
                      <a:alpha val="40000"/>
                    </a:prstClr>
                  </a:outerShdw>
                </a:effectLst>
              </p:spPr>
              <p:txBody>
                <a:bodyPr lIns="0" tIns="0" rIns="0" bIns="0" anchor="ctr"/>
                <a:lstStyle/>
                <a:p>
                  <a:pPr>
                    <a:defRPr/>
                  </a:pPr>
                  <a:r>
                    <a:rPr lang="en-US" sz="1100" dirty="0">
                      <a:solidFill>
                        <a:schemeClr val="tx1"/>
                      </a:solidFill>
                      <a:latin typeface="Trebuchet MS" pitchFamily="34" charset="0"/>
                      <a:ea typeface="MS PGothic" pitchFamily="34" charset="-128"/>
                    </a:rPr>
                    <a:t>Jamal has always  dreamed of being</a:t>
                  </a:r>
                </a:p>
                <a:p>
                  <a:pPr>
                    <a:defRPr/>
                  </a:pPr>
                  <a:r>
                    <a:rPr lang="en-US" sz="1100" dirty="0">
                      <a:solidFill>
                        <a:schemeClr val="tx1"/>
                      </a:solidFill>
                      <a:latin typeface="Trebuchet MS" pitchFamily="34" charset="0"/>
                      <a:ea typeface="MS PGothic" pitchFamily="34" charset="-128"/>
                    </a:rPr>
                    <a:t> a professional football player. </a:t>
                  </a:r>
                </a:p>
                <a:p>
                  <a:pPr>
                    <a:defRPr/>
                  </a:pPr>
                  <a:r>
                    <a:rPr lang="en-US" sz="1100" dirty="0">
                      <a:solidFill>
                        <a:schemeClr val="tx1"/>
                      </a:solidFill>
                      <a:latin typeface="Trebuchet MS" pitchFamily="34" charset="0"/>
                      <a:ea typeface="MS PGothic" pitchFamily="34" charset="-128"/>
                    </a:rPr>
                    <a:t>F</a:t>
                  </a:r>
                  <a:r>
                    <a:rPr lang="en-US" altLang="ja-JP" sz="1100" dirty="0">
                      <a:solidFill>
                        <a:schemeClr val="tx1"/>
                      </a:solidFill>
                      <a:latin typeface="Trebuchet MS" pitchFamily="34" charset="0"/>
                      <a:ea typeface="MS PGothic" pitchFamily="34" charset="-128"/>
                    </a:rPr>
                    <a:t>rom an early age, he has been </a:t>
                  </a:r>
                </a:p>
                <a:p>
                  <a:pPr>
                    <a:defRPr/>
                  </a:pPr>
                  <a:r>
                    <a:rPr lang="en-US" altLang="ja-JP" sz="1100" dirty="0">
                      <a:solidFill>
                        <a:schemeClr val="tx1"/>
                      </a:solidFill>
                      <a:latin typeface="Trebuchet MS" pitchFamily="34" charset="0"/>
                      <a:ea typeface="MS PGothic" pitchFamily="34" charset="-128"/>
                    </a:rPr>
                    <a:t>a star player. Jamal is currently a</a:t>
                  </a:r>
                </a:p>
                <a:p>
                  <a:pPr>
                    <a:defRPr/>
                  </a:pPr>
                  <a:r>
                    <a:rPr lang="en-US" altLang="ja-JP" sz="1100" dirty="0">
                      <a:solidFill>
                        <a:schemeClr val="tx1"/>
                      </a:solidFill>
                      <a:latin typeface="Trebuchet MS" pitchFamily="34" charset="0"/>
                      <a:ea typeface="MS PGothic" pitchFamily="34" charset="-128"/>
                    </a:rPr>
                    <a:t> sophomore playing as a defensive </a:t>
                  </a:r>
                </a:p>
                <a:p>
                  <a:pPr>
                    <a:defRPr/>
                  </a:pPr>
                  <a:r>
                    <a:rPr lang="en-US" altLang="ja-JP" sz="1100" dirty="0">
                      <a:solidFill>
                        <a:schemeClr val="tx1"/>
                      </a:solidFill>
                      <a:latin typeface="Trebuchet MS" pitchFamily="34" charset="0"/>
                      <a:ea typeface="MS PGothic" pitchFamily="34" charset="-128"/>
                    </a:rPr>
                    <a:t>lineman on the varsity team.</a:t>
                  </a:r>
                  <a:endParaRPr lang="en-US" sz="1100" dirty="0">
                    <a:solidFill>
                      <a:schemeClr val="tx1"/>
                    </a:solidFill>
                    <a:latin typeface="Trebuchet MS" pitchFamily="34" charset="0"/>
                    <a:ea typeface="MS PGothic" pitchFamily="34" charset="-128"/>
                  </a:endParaRPr>
                </a:p>
              </p:txBody>
            </p:sp>
          </p:grpSp>
          <p:pic>
            <p:nvPicPr>
              <p:cNvPr id="114" name="Picture 1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9704" y="7425179"/>
                <a:ext cx="940606" cy="792280"/>
              </a:xfrm>
              <a:prstGeom prst="rect">
                <a:avLst/>
              </a:prstGeom>
            </p:spPr>
          </p:pic>
        </p:grpSp>
        <p:pic>
          <p:nvPicPr>
            <p:cNvPr id="117" name="Picture 1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6614981" y="7437972"/>
              <a:ext cx="1272013" cy="766693"/>
            </a:xfrm>
            <a:prstGeom prst="rect">
              <a:avLst/>
            </a:prstGeom>
          </p:spPr>
        </p:pic>
      </p:gr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46127" y="368992"/>
            <a:ext cx="4338488" cy="1852002"/>
          </a:xfrm>
          <a:prstGeom prst="rect">
            <a:avLst/>
          </a:prstGeom>
          <a:effectLst>
            <a:outerShdw blurRad="63500" sx="102000" sy="102000" algn="ctr" rotWithShape="0">
              <a:prstClr val="black">
                <a:alpha val="40000"/>
              </a:prstClr>
            </a:outerShdw>
          </a:effectLst>
        </p:spPr>
      </p:pic>
      <p:grpSp>
        <p:nvGrpSpPr>
          <p:cNvPr id="120" name="Group 119"/>
          <p:cNvGrpSpPr/>
          <p:nvPr/>
        </p:nvGrpSpPr>
        <p:grpSpPr>
          <a:xfrm>
            <a:off x="863600" y="3163306"/>
            <a:ext cx="3300074" cy="5608236"/>
            <a:chOff x="787400" y="3079531"/>
            <a:chExt cx="3300074" cy="5692011"/>
          </a:xfrm>
        </p:grpSpPr>
        <p:sp>
          <p:nvSpPr>
            <p:cNvPr id="121" name="Rectangle 120">
              <a:hlinkClick r:id="rId8" action="ppaction://hlinksldjump"/>
            </p:cNvPr>
            <p:cNvSpPr/>
            <p:nvPr/>
          </p:nvSpPr>
          <p:spPr bwMode="auto">
            <a:xfrm>
              <a:off x="787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2" name="Rectangle 121">
              <a:hlinkClick r:id="rId8" action="ppaction://hlinksldjump"/>
            </p:cNvPr>
            <p:cNvSpPr/>
            <p:nvPr/>
          </p:nvSpPr>
          <p:spPr bwMode="auto">
            <a:xfrm>
              <a:off x="863600" y="3932964"/>
              <a:ext cx="3084202" cy="2847783"/>
            </a:xfrm>
            <a:prstGeom prst="rect">
              <a:avLst/>
            </a:prstGeom>
            <a:solidFill>
              <a:schemeClr val="tx1"/>
            </a:solidFill>
            <a:ln w="5715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3" name="Flowchart: Delay 122"/>
            <p:cNvSpPr/>
            <p:nvPr/>
          </p:nvSpPr>
          <p:spPr bwMode="auto">
            <a:xfrm rot="5400000">
              <a:off x="2558265" y="474357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lowchart: Delay 123"/>
            <p:cNvSpPr/>
            <p:nvPr/>
          </p:nvSpPr>
          <p:spPr bwMode="auto">
            <a:xfrm rot="5400000">
              <a:off x="4222" y="472880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5" name="Flowchart: Delay 124"/>
            <p:cNvSpPr/>
            <p:nvPr/>
          </p:nvSpPr>
          <p:spPr bwMode="auto">
            <a:xfrm rot="16200000">
              <a:off x="-212461" y="700521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6" name="Oval 125"/>
            <p:cNvSpPr/>
            <p:nvPr/>
          </p:nvSpPr>
          <p:spPr bwMode="auto">
            <a:xfrm flipH="1">
              <a:off x="845220" y="586740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7" name="Group 126"/>
            <p:cNvGrpSpPr/>
            <p:nvPr/>
          </p:nvGrpSpPr>
          <p:grpSpPr>
            <a:xfrm>
              <a:off x="900482" y="3932964"/>
              <a:ext cx="496518" cy="2052677"/>
              <a:chOff x="25400" y="1005722"/>
              <a:chExt cx="1981199" cy="4151070"/>
            </a:xfrm>
          </p:grpSpPr>
          <p:sp>
            <p:nvSpPr>
              <p:cNvPr id="163" name="Freeform 162"/>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4" name="Freeform 163"/>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5" name="Freeform 164"/>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28" name="Group 127"/>
            <p:cNvGrpSpPr/>
            <p:nvPr/>
          </p:nvGrpSpPr>
          <p:grpSpPr>
            <a:xfrm>
              <a:off x="939800" y="6172200"/>
              <a:ext cx="499540" cy="2571009"/>
              <a:chOff x="244044" y="4992958"/>
              <a:chExt cx="1729433" cy="4303439"/>
            </a:xfrm>
          </p:grpSpPr>
          <p:sp>
            <p:nvSpPr>
              <p:cNvPr id="160" name="Freeform 159"/>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1" name="Freeform 160"/>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2" name="Freeform 161"/>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29" name="Flowchart: Stored Data 128"/>
            <p:cNvSpPr/>
            <p:nvPr/>
          </p:nvSpPr>
          <p:spPr bwMode="auto">
            <a:xfrm rot="16200000" flipV="1">
              <a:off x="1910684" y="2985366"/>
              <a:ext cx="1030034" cy="122883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0" name="Flowchart: Delay 129"/>
            <p:cNvSpPr/>
            <p:nvPr/>
          </p:nvSpPr>
          <p:spPr bwMode="auto">
            <a:xfrm rot="16200000">
              <a:off x="2349712" y="701998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1" name="Oval 130"/>
            <p:cNvSpPr/>
            <p:nvPr/>
          </p:nvSpPr>
          <p:spPr bwMode="auto">
            <a:xfrm flipH="1">
              <a:off x="3422736" y="588217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2" name="Flowchart: Stored Data 131"/>
            <p:cNvSpPr/>
            <p:nvPr/>
          </p:nvSpPr>
          <p:spPr bwMode="auto">
            <a:xfrm rot="16200000" flipV="1">
              <a:off x="784325" y="3082606"/>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3" name="Group 132"/>
            <p:cNvGrpSpPr/>
            <p:nvPr/>
          </p:nvGrpSpPr>
          <p:grpSpPr>
            <a:xfrm>
              <a:off x="3491652" y="3733800"/>
              <a:ext cx="496518" cy="2368905"/>
              <a:chOff x="25400" y="1005722"/>
              <a:chExt cx="1981201" cy="4151070"/>
            </a:xfrm>
          </p:grpSpPr>
          <p:sp>
            <p:nvSpPr>
              <p:cNvPr id="157" name="Freeform 156"/>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8" name="Freeform 157"/>
              <p:cNvSpPr/>
              <p:nvPr/>
            </p:nvSpPr>
            <p:spPr bwMode="auto">
              <a:xfrm flipH="1">
                <a:off x="1525121" y="1308060"/>
                <a:ext cx="481480" cy="373061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9" name="Freeform 158"/>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4" name="Flowchart: Stored Data 133"/>
            <p:cNvSpPr/>
            <p:nvPr/>
          </p:nvSpPr>
          <p:spPr bwMode="auto">
            <a:xfrm rot="16200000" flipV="1">
              <a:off x="3037041" y="3087840"/>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5" name="Group 134"/>
            <p:cNvGrpSpPr/>
            <p:nvPr/>
          </p:nvGrpSpPr>
          <p:grpSpPr>
            <a:xfrm>
              <a:off x="3502497" y="6200533"/>
              <a:ext cx="499540" cy="2571009"/>
              <a:chOff x="244044" y="4992958"/>
              <a:chExt cx="1729433" cy="4303439"/>
            </a:xfrm>
          </p:grpSpPr>
          <p:sp>
            <p:nvSpPr>
              <p:cNvPr id="154" name="Freeform 153"/>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5" name="Freeform 154"/>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6" name="Freeform 155"/>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6" name="AutoShape 1">
              <a:hlinkClick r:id="rId8" action="ppaction://hlinksldjump"/>
            </p:cNvPr>
            <p:cNvSpPr>
              <a:spLocks/>
            </p:cNvSpPr>
            <p:nvPr/>
          </p:nvSpPr>
          <p:spPr bwMode="auto">
            <a:xfrm>
              <a:off x="1525301" y="4191001"/>
              <a:ext cx="1824272" cy="1559472"/>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sz="1000" dirty="0">
                  <a:solidFill>
                    <a:schemeClr val="tx1"/>
                  </a:solidFill>
                  <a:latin typeface="Trebuchet MS" pitchFamily="34" charset="0"/>
                  <a:ea typeface="MS PGothic" pitchFamily="34" charset="-128"/>
                </a:rPr>
                <a:t>Bianca</a:t>
              </a:r>
              <a:r>
                <a:rPr lang="ja-JP" altLang="en-US" sz="1000" dirty="0">
                  <a:solidFill>
                    <a:schemeClr val="tx1"/>
                  </a:solidFill>
                  <a:latin typeface="Trebuchet MS" pitchFamily="34" charset="0"/>
                  <a:ea typeface="MS PGothic" pitchFamily="34" charset="-128"/>
                </a:rPr>
                <a:t>’</a:t>
              </a:r>
              <a:r>
                <a:rPr lang="en-US" altLang="ja-JP" sz="1000" dirty="0">
                  <a:solidFill>
                    <a:schemeClr val="tx1"/>
                  </a:solidFill>
                  <a:latin typeface="Trebuchet MS" pitchFamily="34" charset="0"/>
                  <a:ea typeface="MS PGothic" pitchFamily="34" charset="-128"/>
                </a:rPr>
                <a:t>s favorite thing in the</a:t>
              </a:r>
            </a:p>
            <a:p>
              <a:pPr>
                <a:defRPr/>
              </a:pPr>
              <a:r>
                <a:rPr lang="en-US" altLang="ja-JP" sz="1000" dirty="0">
                  <a:solidFill>
                    <a:schemeClr val="tx1"/>
                  </a:solidFill>
                  <a:latin typeface="Trebuchet MS" pitchFamily="34" charset="0"/>
                  <a:ea typeface="MS PGothic" pitchFamily="34" charset="-128"/>
                </a:rPr>
                <a:t> whole world is performing. </a:t>
              </a:r>
            </a:p>
            <a:p>
              <a:pPr>
                <a:defRPr/>
              </a:pPr>
              <a:r>
                <a:rPr lang="en-US" altLang="ja-JP" sz="1000" dirty="0">
                  <a:solidFill>
                    <a:schemeClr val="tx1"/>
                  </a:solidFill>
                  <a:latin typeface="Trebuchet MS" pitchFamily="34" charset="0"/>
                  <a:ea typeface="MS PGothic" pitchFamily="34" charset="-128"/>
                </a:rPr>
                <a:t>From an early age, Bianca</a:t>
              </a:r>
            </a:p>
            <a:p>
              <a:pPr>
                <a:defRPr/>
              </a:pPr>
              <a:r>
                <a:rPr lang="en-US" altLang="ja-JP" sz="1000" dirty="0">
                  <a:solidFill>
                    <a:schemeClr val="tx1"/>
                  </a:solidFill>
                  <a:latin typeface="Trebuchet MS" pitchFamily="34" charset="0"/>
                  <a:ea typeface="MS PGothic" pitchFamily="34" charset="-128"/>
                </a:rPr>
                <a:t> has taken voice lessons and performed in a variety of settings, including choice concerts, school plays,</a:t>
              </a:r>
            </a:p>
            <a:p>
              <a:pPr>
                <a:defRPr/>
              </a:pPr>
              <a:r>
                <a:rPr lang="en-US" altLang="ja-JP" sz="1000" dirty="0">
                  <a:solidFill>
                    <a:schemeClr val="tx1"/>
                  </a:solidFill>
                  <a:latin typeface="Trebuchet MS" pitchFamily="34" charset="0"/>
                  <a:ea typeface="MS PGothic" pitchFamily="34" charset="-128"/>
                </a:rPr>
                <a:t> and so on.</a:t>
              </a:r>
              <a:endParaRPr lang="en-US" sz="1000" dirty="0">
                <a:solidFill>
                  <a:schemeClr val="tx1"/>
                </a:solidFill>
                <a:latin typeface="Trebuchet MS" pitchFamily="34" charset="0"/>
                <a:ea typeface="MS PGothic" pitchFamily="34" charset="-128"/>
              </a:endParaRPr>
            </a:p>
          </p:txBody>
        </p:sp>
        <p:sp>
          <p:nvSpPr>
            <p:cNvPr id="137" name="AutoShape 1"/>
            <p:cNvSpPr>
              <a:spLocks/>
            </p:cNvSpPr>
            <p:nvPr/>
          </p:nvSpPr>
          <p:spPr bwMode="auto">
            <a:xfrm>
              <a:off x="1072468" y="3505200"/>
              <a:ext cx="2559136" cy="427764"/>
            </a:xfrm>
            <a:prstGeom prst="roundRect">
              <a:avLst>
                <a:gd name="adj" fmla="val 4500"/>
              </a:avLst>
            </a:prstGeom>
            <a:solidFill>
              <a:srgbClr val="1F658C"/>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altLang="ja-JP" sz="1200" b="1" dirty="0">
                  <a:solidFill>
                    <a:schemeClr val="tx1"/>
                  </a:solidFill>
                  <a:latin typeface="Trebuchet MS" pitchFamily="34" charset="0"/>
                  <a:ea typeface="MS PGothic" pitchFamily="34" charset="-128"/>
                </a:rPr>
                <a:t>HF Theater Presents…</a:t>
              </a:r>
              <a:endParaRPr lang="en-US" sz="1200" dirty="0">
                <a:solidFill>
                  <a:schemeClr val="tx1"/>
                </a:solidFill>
                <a:latin typeface="Trebuchet MS" pitchFamily="34" charset="0"/>
                <a:ea typeface="MS PGothic" pitchFamily="34" charset="-128"/>
              </a:endParaRPr>
            </a:p>
          </p:txBody>
        </p:sp>
        <p:grpSp>
          <p:nvGrpSpPr>
            <p:cNvPr id="138" name="Group 137"/>
            <p:cNvGrpSpPr/>
            <p:nvPr/>
          </p:nvGrpSpPr>
          <p:grpSpPr>
            <a:xfrm>
              <a:off x="1588405" y="6912771"/>
              <a:ext cx="1381066" cy="632384"/>
              <a:chOff x="3204829" y="7101651"/>
              <a:chExt cx="4448432" cy="2036918"/>
            </a:xfrm>
          </p:grpSpPr>
          <p:grpSp>
            <p:nvGrpSpPr>
              <p:cNvPr id="146" name="Group 145"/>
              <p:cNvGrpSpPr/>
              <p:nvPr/>
            </p:nvGrpSpPr>
            <p:grpSpPr>
              <a:xfrm>
                <a:off x="3204829" y="7101651"/>
                <a:ext cx="2514600" cy="1524000"/>
                <a:chOff x="2476155" y="6816300"/>
                <a:chExt cx="2514600" cy="1524000"/>
              </a:xfrm>
            </p:grpSpPr>
            <p:sp>
              <p:nvSpPr>
                <p:cNvPr id="151" name="Wave 150"/>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2" name="Wave 151"/>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3" name="TextBox 152"/>
                <p:cNvSpPr txBox="1"/>
                <p:nvPr/>
              </p:nvSpPr>
              <p:spPr>
                <a:xfrm rot="20031554">
                  <a:off x="2698466" y="7264201"/>
                  <a:ext cx="2109545" cy="594812"/>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nvGrpSpPr>
              <p:cNvPr id="147" name="Group 146"/>
              <p:cNvGrpSpPr/>
              <p:nvPr/>
            </p:nvGrpSpPr>
            <p:grpSpPr>
              <a:xfrm rot="1530502">
                <a:off x="5138661" y="7614569"/>
                <a:ext cx="2514600" cy="1524000"/>
                <a:chOff x="2476155" y="6816300"/>
                <a:chExt cx="2514600" cy="1524000"/>
              </a:xfrm>
            </p:grpSpPr>
            <p:sp>
              <p:nvSpPr>
                <p:cNvPr id="148" name="Wave 147"/>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9" name="Wave 148"/>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0" name="TextBox 149"/>
                <p:cNvSpPr txBox="1"/>
                <p:nvPr/>
              </p:nvSpPr>
              <p:spPr>
                <a:xfrm rot="20031554">
                  <a:off x="2698468" y="7257099"/>
                  <a:ext cx="2109545" cy="609024"/>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grpSp>
          <p:nvGrpSpPr>
            <p:cNvPr id="139" name="Group 138"/>
            <p:cNvGrpSpPr/>
            <p:nvPr/>
          </p:nvGrpSpPr>
          <p:grpSpPr>
            <a:xfrm>
              <a:off x="2354505" y="6303178"/>
              <a:ext cx="829011" cy="732372"/>
              <a:chOff x="7639044" y="6323140"/>
              <a:chExt cx="2807814" cy="2480503"/>
            </a:xfrm>
          </p:grpSpPr>
          <p:sp>
            <p:nvSpPr>
              <p:cNvPr id="140" name="Rectangle 139"/>
              <p:cNvSpPr/>
              <p:nvPr/>
            </p:nvSpPr>
            <p:spPr bwMode="auto">
              <a:xfrm rot="19483210">
                <a:off x="7639044" y="6323140"/>
                <a:ext cx="2169532" cy="404006"/>
              </a:xfrm>
              <a:prstGeom prst="rect">
                <a:avLst/>
              </a:prstGeom>
              <a:solidFill>
                <a:srgbClr val="1F658C"/>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1" name="Rectangle 140"/>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2" name="Rectangle 141"/>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143" name="Straight Connector 142"/>
              <p:cNvCxnSpPr/>
              <p:nvPr/>
            </p:nvCxnSpPr>
            <p:spPr bwMode="auto">
              <a:xfrm flipV="1">
                <a:off x="8374477" y="7334934"/>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4" name="Straight Connector 143"/>
              <p:cNvCxnSpPr/>
              <p:nvPr/>
            </p:nvCxnSpPr>
            <p:spPr bwMode="auto">
              <a:xfrm flipV="1">
                <a:off x="8479994" y="7709567"/>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5" name="Straight Connector 144"/>
              <p:cNvCxnSpPr/>
              <p:nvPr/>
            </p:nvCxnSpPr>
            <p:spPr bwMode="auto">
              <a:xfrm flipV="1">
                <a:off x="8559800" y="8135733"/>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pic>
        <p:nvPicPr>
          <p:cNvPr id="14349" name="Picture 1434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628750">
            <a:off x="10913150" y="1111566"/>
            <a:ext cx="1378291" cy="1857331"/>
          </a:xfrm>
          <a:prstGeom prst="rect">
            <a:avLst/>
          </a:prstGeom>
          <a:effectLst>
            <a:outerShdw blurRad="50800" dist="38100" dir="18900000" algn="bl" rotWithShape="0">
              <a:prstClr val="black">
                <a:alpha val="40000"/>
              </a:prstClr>
            </a:outerShdw>
          </a:effectLst>
        </p:spPr>
      </p:pic>
      <p:sp>
        <p:nvSpPr>
          <p:cNvPr id="18" name="TextBox 17"/>
          <p:cNvSpPr txBox="1"/>
          <p:nvPr/>
        </p:nvSpPr>
        <p:spPr>
          <a:xfrm>
            <a:off x="5207000" y="1101804"/>
            <a:ext cx="6345006" cy="1107996"/>
          </a:xfrm>
          <a:prstGeom prst="rect">
            <a:avLst/>
          </a:prstGeom>
          <a:noFill/>
        </p:spPr>
        <p:txBody>
          <a:bodyPr wrap="none" rtlCol="0">
            <a:spAutoFit/>
          </a:bodyPr>
          <a:lstStyle/>
          <a:p>
            <a:r>
              <a:rPr lang="en-US" sz="6600" b="1" dirty="0">
                <a:solidFill>
                  <a:schemeClr val="bg1"/>
                </a:solidFill>
                <a:effectLst>
                  <a:outerShdw blurRad="63500" sx="102000" sy="102000" algn="ctr" rotWithShape="0">
                    <a:prstClr val="black">
                      <a:alpha val="40000"/>
                    </a:prstClr>
                  </a:outerShdw>
                </a:effectLst>
                <a:latin typeface="Trebuchet MS" pitchFamily="34" charset="0"/>
              </a:rPr>
              <a:t>Keys to Success</a:t>
            </a:r>
          </a:p>
        </p:txBody>
      </p:sp>
      <p:grpSp>
        <p:nvGrpSpPr>
          <p:cNvPr id="207" name="Group 206"/>
          <p:cNvGrpSpPr/>
          <p:nvPr/>
        </p:nvGrpSpPr>
        <p:grpSpPr>
          <a:xfrm>
            <a:off x="8798037" y="3124201"/>
            <a:ext cx="3352800" cy="5638800"/>
            <a:chOff x="8712200" y="3124201"/>
            <a:chExt cx="3352800" cy="5638800"/>
          </a:xfrm>
        </p:grpSpPr>
        <p:sp>
          <p:nvSpPr>
            <p:cNvPr id="208" name="Rectangle 207">
              <a:hlinkClick r:id="rId11" action="ppaction://hlinksldjump"/>
            </p:cNvPr>
            <p:cNvSpPr/>
            <p:nvPr/>
          </p:nvSpPr>
          <p:spPr bwMode="auto">
            <a:xfrm>
              <a:off x="8788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209" name="Group 208"/>
            <p:cNvGrpSpPr/>
            <p:nvPr/>
          </p:nvGrpSpPr>
          <p:grpSpPr>
            <a:xfrm>
              <a:off x="8712200" y="4800600"/>
              <a:ext cx="3152591" cy="3307692"/>
              <a:chOff x="1278619" y="76200"/>
              <a:chExt cx="10234360" cy="9088584"/>
            </a:xfrm>
          </p:grpSpPr>
          <p:grpSp>
            <p:nvGrpSpPr>
              <p:cNvPr id="210" name="Group 209"/>
              <p:cNvGrpSpPr/>
              <p:nvPr/>
            </p:nvGrpSpPr>
            <p:grpSpPr>
              <a:xfrm rot="21312744">
                <a:off x="4940541" y="7620937"/>
                <a:ext cx="4056508" cy="1047766"/>
                <a:chOff x="4794265" y="7788013"/>
                <a:chExt cx="4183062" cy="1080454"/>
              </a:xfrm>
            </p:grpSpPr>
            <p:sp>
              <p:nvSpPr>
                <p:cNvPr id="236" name="Flowchart: Terminator 235"/>
                <p:cNvSpPr/>
                <p:nvPr/>
              </p:nvSpPr>
              <p:spPr bwMode="auto">
                <a:xfrm rot="21120000">
                  <a:off x="7817299" y="7996315"/>
                  <a:ext cx="1160028" cy="150694"/>
                </a:xfrm>
                <a:prstGeom prst="flowChartTerminator">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7" name="Flowchart: Alternate Process 236"/>
                <p:cNvSpPr/>
                <p:nvPr/>
              </p:nvSpPr>
              <p:spPr bwMode="auto">
                <a:xfrm rot="21123446">
                  <a:off x="4794265" y="7788013"/>
                  <a:ext cx="3615562"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8" name="Oval 237"/>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9" name="Flowchart: Terminator 238"/>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0" name="Straight Connector 239"/>
                <p:cNvCxnSpPr/>
                <p:nvPr/>
              </p:nvCxnSpPr>
              <p:spPr bwMode="auto">
                <a:xfrm>
                  <a:off x="5928969" y="80716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1" name="Straight Connector 240"/>
                <p:cNvCxnSpPr/>
                <p:nvPr/>
              </p:nvCxnSpPr>
              <p:spPr bwMode="auto">
                <a:xfrm>
                  <a:off x="6173573" y="8054458"/>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2" name="Straight Connector 241"/>
                <p:cNvCxnSpPr/>
                <p:nvPr/>
              </p:nvCxnSpPr>
              <p:spPr bwMode="auto">
                <a:xfrm>
                  <a:off x="6457569" y="7990241"/>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3" name="Straight Connector 242"/>
                <p:cNvCxnSpPr/>
                <p:nvPr/>
              </p:nvCxnSpPr>
              <p:spPr bwMode="auto">
                <a:xfrm>
                  <a:off x="6726919" y="793983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4" name="Straight Connector 243"/>
                <p:cNvCxnSpPr/>
                <p:nvPr/>
              </p:nvCxnSpPr>
              <p:spPr bwMode="auto">
                <a:xfrm>
                  <a:off x="7011503" y="79192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5" name="Straight Connector 244"/>
                <p:cNvCxnSpPr/>
                <p:nvPr/>
              </p:nvCxnSpPr>
              <p:spPr bwMode="auto">
                <a:xfrm>
                  <a:off x="7244281" y="7883136"/>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6" name="Straight Connector 245"/>
                <p:cNvCxnSpPr/>
                <p:nvPr/>
              </p:nvCxnSpPr>
              <p:spPr bwMode="auto">
                <a:xfrm>
                  <a:off x="7569200" y="785073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7" name="Straight Connector 246"/>
                <p:cNvCxnSpPr/>
                <p:nvPr/>
              </p:nvCxnSpPr>
              <p:spPr bwMode="auto">
                <a:xfrm>
                  <a:off x="7812457" y="782420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1" name="Group 210"/>
              <p:cNvGrpSpPr/>
              <p:nvPr/>
            </p:nvGrpSpPr>
            <p:grpSpPr>
              <a:xfrm>
                <a:off x="2581625" y="533400"/>
                <a:ext cx="4524132" cy="6019517"/>
                <a:chOff x="2581625" y="533400"/>
                <a:chExt cx="4524132" cy="6019517"/>
              </a:xfrm>
            </p:grpSpPr>
            <p:grpSp>
              <p:nvGrpSpPr>
                <p:cNvPr id="229" name="Group 228"/>
                <p:cNvGrpSpPr/>
                <p:nvPr/>
              </p:nvGrpSpPr>
              <p:grpSpPr>
                <a:xfrm>
                  <a:off x="2581625" y="533400"/>
                  <a:ext cx="4524132" cy="6019517"/>
                  <a:chOff x="2492689" y="685864"/>
                  <a:chExt cx="4524132" cy="6019517"/>
                </a:xfrm>
              </p:grpSpPr>
              <p:sp>
                <p:nvSpPr>
                  <p:cNvPr id="231" name="AutoShape 1"/>
                  <p:cNvSpPr>
                    <a:spLocks/>
                  </p:cNvSpPr>
                  <p:nvPr/>
                </p:nvSpPr>
                <p:spPr bwMode="auto">
                  <a:xfrm rot="20018768">
                    <a:off x="2492689" y="935711"/>
                    <a:ext cx="4524132" cy="5769670"/>
                  </a:xfrm>
                  <a:prstGeom prst="roundRect">
                    <a:avLst>
                      <a:gd name="adj" fmla="val 4500"/>
                    </a:avLst>
                  </a:prstGeom>
                  <a:solidFill>
                    <a:srgbClr val="663300"/>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32" name="Oval 231"/>
                  <p:cNvSpPr/>
                  <p:nvPr/>
                </p:nvSpPr>
                <p:spPr bwMode="auto">
                  <a:xfrm rot="19776889">
                    <a:off x="3201913" y="685864"/>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3" name="Oval 232"/>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4" name="Rectangle 233"/>
                  <p:cNvSpPr/>
                  <p:nvPr/>
                </p:nvSpPr>
                <p:spPr bwMode="auto">
                  <a:xfrm rot="20041963">
                    <a:off x="2970977" y="1258833"/>
                    <a:ext cx="3622041"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5" name="Flowchart: Delay 234"/>
                  <p:cNvSpPr/>
                  <p:nvPr/>
                </p:nvSpPr>
                <p:spPr bwMode="auto">
                  <a:xfrm rot="3821790">
                    <a:off x="3391231" y="868528"/>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30" name="Picture 2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056754">
                  <a:off x="3299354" y="2069171"/>
                  <a:ext cx="2486191" cy="2466535"/>
                </a:xfrm>
                <a:prstGeom prst="rect">
                  <a:avLst/>
                </a:prstGeom>
              </p:spPr>
            </p:pic>
          </p:grpSp>
          <p:grpSp>
            <p:nvGrpSpPr>
              <p:cNvPr id="212" name="Group 211"/>
              <p:cNvGrpSpPr/>
              <p:nvPr/>
            </p:nvGrpSpPr>
            <p:grpSpPr>
              <a:xfrm>
                <a:off x="6626469" y="152399"/>
                <a:ext cx="4524131" cy="6239765"/>
                <a:chOff x="6626469" y="152399"/>
                <a:chExt cx="4524131" cy="6239765"/>
              </a:xfrm>
            </p:grpSpPr>
            <p:grpSp>
              <p:nvGrpSpPr>
                <p:cNvPr id="222" name="Group 221"/>
                <p:cNvGrpSpPr/>
                <p:nvPr/>
              </p:nvGrpSpPr>
              <p:grpSpPr>
                <a:xfrm>
                  <a:off x="6626469" y="152399"/>
                  <a:ext cx="4524131" cy="6239765"/>
                  <a:chOff x="6626469" y="152399"/>
                  <a:chExt cx="4524131" cy="6239765"/>
                </a:xfrm>
              </p:grpSpPr>
              <p:sp>
                <p:nvSpPr>
                  <p:cNvPr id="224"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25" name="Oval 224"/>
                  <p:cNvSpPr/>
                  <p:nvPr/>
                </p:nvSpPr>
                <p:spPr bwMode="auto">
                  <a:xfrm rot="355099">
                    <a:off x="9283859" y="152399"/>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6" name="Oval 225"/>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7" name="Rectangle 226"/>
                  <p:cNvSpPr/>
                  <p:nvPr/>
                </p:nvSpPr>
                <p:spPr bwMode="auto">
                  <a:xfrm rot="652940">
                    <a:off x="7100594" y="972828"/>
                    <a:ext cx="3622041" cy="5114394"/>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8" name="Flowchart: Delay 227"/>
                  <p:cNvSpPr/>
                  <p:nvPr/>
                </p:nvSpPr>
                <p:spPr bwMode="auto">
                  <a:xfrm rot="6000000">
                    <a:off x="9164239" y="392617"/>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23" name="Picture 22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574764">
                  <a:off x="7953430" y="1868826"/>
                  <a:ext cx="2622744" cy="2602008"/>
                </a:xfrm>
                <a:prstGeom prst="rect">
                  <a:avLst/>
                </a:prstGeom>
              </p:spPr>
            </p:pic>
          </p:grpSp>
          <p:grpSp>
            <p:nvGrpSpPr>
              <p:cNvPr id="213" name="Group 212"/>
              <p:cNvGrpSpPr/>
              <p:nvPr/>
            </p:nvGrpSpPr>
            <p:grpSpPr>
              <a:xfrm>
                <a:off x="4597400" y="76200"/>
                <a:ext cx="4524131" cy="6246206"/>
                <a:chOff x="4628525" y="316176"/>
                <a:chExt cx="4524131" cy="6246206"/>
              </a:xfrm>
            </p:grpSpPr>
            <p:sp>
              <p:nvSpPr>
                <p:cNvPr id="216"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217" name="Oval 216"/>
                <p:cNvSpPr/>
                <p:nvPr/>
              </p:nvSpPr>
              <p:spPr bwMode="auto">
                <a:xfrm rot="21283230">
                  <a:off x="6573922" y="316176"/>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8" name="Oval 217"/>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9" name="Rectangle 218"/>
                <p:cNvSpPr/>
                <p:nvPr/>
              </p:nvSpPr>
              <p:spPr bwMode="auto">
                <a:xfrm rot="21540000">
                  <a:off x="4884218" y="1107567"/>
                  <a:ext cx="4012742"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0" name="Rectangle 219"/>
                <p:cNvSpPr/>
                <p:nvPr/>
              </p:nvSpPr>
              <p:spPr>
                <a:xfrm rot="21540000">
                  <a:off x="5030398" y="1556911"/>
                  <a:ext cx="3682217" cy="4312974"/>
                </a:xfrm>
                <a:prstGeom prst="rect">
                  <a:avLst/>
                </a:prstGeom>
              </p:spPr>
              <p:txBody>
                <a:bodyPr wrap="square">
                  <a:spAutoFit/>
                </a:bodyPr>
                <a:lstStyle/>
                <a:p>
                  <a:pPr>
                    <a:defRPr/>
                  </a:pPr>
                  <a:r>
                    <a:rPr lang="en-US" sz="800" dirty="0">
                      <a:solidFill>
                        <a:schemeClr val="bg1"/>
                      </a:solidFill>
                      <a:latin typeface="Trebuchet MS" pitchFamily="34" charset="0"/>
                      <a:ea typeface="ＭＳ Ｐゴシック" charset="0"/>
                      <a:cs typeface="American Typewriter" charset="0"/>
                    </a:rPr>
                    <a:t>His entire life, Alejandro has wanted to become a doctor. Experience has taught him that the road to reaching his dream will not be an easy one. He is currently in medical school and struggling to keep up with his studies.</a:t>
                  </a:r>
                </a:p>
              </p:txBody>
            </p:sp>
            <p:sp>
              <p:nvSpPr>
                <p:cNvPr id="221" name="Flowchart: Delay 220"/>
                <p:cNvSpPr/>
                <p:nvPr/>
              </p:nvSpPr>
              <p:spPr bwMode="auto">
                <a:xfrm rot="5328131">
                  <a:off x="6581548" y="500994"/>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14" name="Picture 2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420009">
                <a:off x="1278619" y="5429745"/>
                <a:ext cx="4443672" cy="3249848"/>
              </a:xfrm>
              <a:prstGeom prst="rect">
                <a:avLst/>
              </a:prstGeom>
            </p:spPr>
          </p:pic>
          <p:pic>
            <p:nvPicPr>
              <p:cNvPr id="215" name="Picture 2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9788193">
                <a:off x="7613136" y="5109222"/>
                <a:ext cx="3899843" cy="4055562"/>
              </a:xfrm>
              <a:prstGeom prst="rect">
                <a:avLst/>
              </a:prstGeom>
            </p:spPr>
          </p:pic>
        </p:grpSp>
      </p:grpSp>
      <p:pic>
        <p:nvPicPr>
          <p:cNvPr id="3" name="Picture 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4392" y="815854"/>
            <a:ext cx="938410" cy="1067614"/>
          </a:xfrm>
          <a:prstGeom prst="rect">
            <a:avLst/>
          </a:prstGeom>
        </p:spPr>
      </p:pic>
      <p:sp>
        <p:nvSpPr>
          <p:cNvPr id="9" name="TextBox 8">
            <a:hlinkClick r:id="rId8" action="ppaction://hlinksldjump"/>
          </p:cNvPr>
          <p:cNvSpPr txBox="1"/>
          <p:nvPr/>
        </p:nvSpPr>
        <p:spPr>
          <a:xfrm>
            <a:off x="1812814" y="8029545"/>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4" name="Group 14353"/>
          <p:cNvGrpSpPr/>
          <p:nvPr/>
        </p:nvGrpSpPr>
        <p:grpSpPr>
          <a:xfrm>
            <a:off x="775663" y="3137783"/>
            <a:ext cx="3516937" cy="5638800"/>
            <a:chOff x="787400" y="3124200"/>
            <a:chExt cx="3276600" cy="5638800"/>
          </a:xfrm>
          <a:effectLst>
            <a:outerShdw blurRad="63500" sx="102000" sy="102000" algn="ctr" rotWithShape="0">
              <a:prstClr val="black">
                <a:alpha val="40000"/>
              </a:prstClr>
            </a:outerShdw>
          </a:effectLst>
        </p:grpSpPr>
        <p:grpSp>
          <p:nvGrpSpPr>
            <p:cNvPr id="20" name="Group 19"/>
            <p:cNvGrpSpPr/>
            <p:nvPr/>
          </p:nvGrpSpPr>
          <p:grpSpPr>
            <a:xfrm>
              <a:off x="787400" y="3124200"/>
              <a:ext cx="3276600" cy="5638800"/>
              <a:chOff x="1016000" y="1371600"/>
              <a:chExt cx="3276600" cy="5638800"/>
            </a:xfrm>
          </p:grpSpPr>
          <p:sp>
            <p:nvSpPr>
              <p:cNvPr id="4" name="Rectangle 3"/>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 name="Oval 4"/>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Rectangle 5"/>
              <p:cNvSpPr/>
              <p:nvPr/>
            </p:nvSpPr>
            <p:spPr bwMode="auto">
              <a:xfrm>
                <a:off x="1819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a:off x="1819628" y="4318121"/>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Rectangle 15"/>
              <p:cNvSpPr/>
              <p:nvPr/>
            </p:nvSpPr>
            <p:spPr bwMode="auto">
              <a:xfrm>
                <a:off x="2962628" y="4326004"/>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7" name="Rectangle 16"/>
              <p:cNvSpPr/>
              <p:nvPr/>
            </p:nvSpPr>
            <p:spPr bwMode="auto">
              <a:xfrm>
                <a:off x="2962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1" name="TextBox 50"/>
            <p:cNvSpPr txBox="1"/>
            <p:nvPr/>
          </p:nvSpPr>
          <p:spPr>
            <a:xfrm>
              <a:off x="1830866" y="5410200"/>
              <a:ext cx="1394934"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Bianca</a:t>
              </a:r>
            </a:p>
          </p:txBody>
        </p:sp>
        <p:pic>
          <p:nvPicPr>
            <p:cNvPr id="14350" name="Picture 1434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3500000" algn="br" rotWithShape="0">
                <a:prstClr val="black">
                  <a:alpha val="40000"/>
                </a:prstClr>
              </a:outerShdw>
            </a:effectLst>
          </p:spPr>
        </p:pic>
      </p:grpSp>
      <p:sp>
        <p:nvSpPr>
          <p:cNvPr id="169" name="TextBox 168">
            <a:hlinkClick r:id="rId3" action="ppaction://hlinksldjump"/>
          </p:cNvPr>
          <p:cNvSpPr txBox="1"/>
          <p:nvPr/>
        </p:nvSpPr>
        <p:spPr>
          <a:xfrm>
            <a:off x="6593558" y="8283032"/>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1" name="Group 14350"/>
          <p:cNvGrpSpPr/>
          <p:nvPr/>
        </p:nvGrpSpPr>
        <p:grpSpPr>
          <a:xfrm>
            <a:off x="4902270" y="3124200"/>
            <a:ext cx="3276600" cy="5638800"/>
            <a:chOff x="4799724" y="3124200"/>
            <a:chExt cx="3276600" cy="5638800"/>
          </a:xfrm>
          <a:effectLst>
            <a:outerShdw blurRad="63500" sx="102000" sy="102000" algn="ctr" rotWithShape="0">
              <a:prstClr val="black">
                <a:alpha val="40000"/>
              </a:prstClr>
            </a:outerShdw>
          </a:effectLst>
        </p:grpSpPr>
        <p:grpSp>
          <p:nvGrpSpPr>
            <p:cNvPr id="14341" name="Group 14340"/>
            <p:cNvGrpSpPr/>
            <p:nvPr/>
          </p:nvGrpSpPr>
          <p:grpSpPr>
            <a:xfrm>
              <a:off x="4799724" y="3124200"/>
              <a:ext cx="3276600" cy="5638800"/>
              <a:chOff x="5080876" y="2895600"/>
              <a:chExt cx="3276600" cy="5638800"/>
            </a:xfrm>
          </p:grpSpPr>
          <p:grpSp>
            <p:nvGrpSpPr>
              <p:cNvPr id="19" name="Group 18"/>
              <p:cNvGrpSpPr/>
              <p:nvPr/>
            </p:nvGrpSpPr>
            <p:grpSpPr>
              <a:xfrm>
                <a:off x="5080876" y="2895600"/>
                <a:ext cx="3276600" cy="5638800"/>
                <a:chOff x="5054600" y="1371600"/>
                <a:chExt cx="3276600" cy="5638800"/>
              </a:xfrm>
            </p:grpSpPr>
            <p:sp>
              <p:nvSpPr>
                <p:cNvPr id="23" name="Rectangle 22"/>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4" name="Oval 23"/>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5" name="Rectangle 24"/>
                <p:cNvSpPr/>
                <p:nvPr/>
              </p:nvSpPr>
              <p:spPr bwMode="auto">
                <a:xfrm>
                  <a:off x="5664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6" name="Rectangle 25"/>
                <p:cNvSpPr/>
                <p:nvPr/>
              </p:nvSpPr>
              <p:spPr bwMode="auto">
                <a:xfrm>
                  <a:off x="56642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7" name="Rectangle 26"/>
                <p:cNvSpPr/>
                <p:nvPr/>
              </p:nvSpPr>
              <p:spPr bwMode="auto">
                <a:xfrm>
                  <a:off x="68072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8" name="Rectangle 27"/>
                <p:cNvSpPr/>
                <p:nvPr/>
              </p:nvSpPr>
              <p:spPr bwMode="auto">
                <a:xfrm>
                  <a:off x="6807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22" name="TextBox 21"/>
              <p:cNvSpPr txBox="1"/>
              <p:nvPr/>
            </p:nvSpPr>
            <p:spPr>
              <a:xfrm>
                <a:off x="5988090" y="5206425"/>
                <a:ext cx="1276310"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Jamal</a:t>
                </a:r>
              </a:p>
            </p:txBody>
          </p:sp>
        </p:grpSp>
        <p:pic>
          <p:nvPicPr>
            <p:cNvPr id="78" name="Picture 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algn="l" rotWithShape="0">
                <a:prstClr val="black">
                  <a:alpha val="40000"/>
                </a:prstClr>
              </a:outerShdw>
            </a:effectLst>
          </p:spPr>
        </p:pic>
      </p:grpSp>
      <p:sp>
        <p:nvSpPr>
          <p:cNvPr id="172" name="TextBox 171">
            <a:hlinkClick r:id="rId11" action="ppaction://hlinksldjump"/>
          </p:cNvPr>
          <p:cNvSpPr txBox="1"/>
          <p:nvPr/>
        </p:nvSpPr>
        <p:spPr>
          <a:xfrm>
            <a:off x="10576763" y="8229600"/>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5" name="Group 14354"/>
          <p:cNvGrpSpPr/>
          <p:nvPr/>
        </p:nvGrpSpPr>
        <p:grpSpPr>
          <a:xfrm>
            <a:off x="8805163" y="3124200"/>
            <a:ext cx="3412237" cy="5638800"/>
            <a:chOff x="8788400" y="3124200"/>
            <a:chExt cx="3276600" cy="5638800"/>
          </a:xfrm>
          <a:effectLst>
            <a:outerShdw blurRad="63500" sx="102000" sy="102000" algn="ctr" rotWithShape="0">
              <a:prstClr val="black">
                <a:alpha val="40000"/>
              </a:prstClr>
            </a:outerShdw>
          </a:effectLst>
        </p:grpSpPr>
        <p:grpSp>
          <p:nvGrpSpPr>
            <p:cNvPr id="21" name="Group 20"/>
            <p:cNvGrpSpPr/>
            <p:nvPr/>
          </p:nvGrpSpPr>
          <p:grpSpPr>
            <a:xfrm>
              <a:off x="8788400" y="3124200"/>
              <a:ext cx="3276600" cy="5638800"/>
              <a:chOff x="9017000" y="1371600"/>
              <a:chExt cx="3276600" cy="5638800"/>
            </a:xfrm>
          </p:grpSpPr>
          <p:sp>
            <p:nvSpPr>
              <p:cNvPr id="32" name="Rectangle 31"/>
              <p:cNvSpPr/>
              <p:nvPr/>
            </p:nvSpPr>
            <p:spPr bwMode="auto">
              <a:xfrm>
                <a:off x="9017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4" name="Rectangle 33"/>
              <p:cNvSpPr/>
              <p:nvPr/>
            </p:nvSpPr>
            <p:spPr bwMode="auto">
              <a:xfrm>
                <a:off x="9626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5" name="Rectangle 34"/>
              <p:cNvSpPr/>
              <p:nvPr/>
            </p:nvSpPr>
            <p:spPr bwMode="auto">
              <a:xfrm>
                <a:off x="96266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6" name="Rectangle 35"/>
              <p:cNvSpPr/>
              <p:nvPr/>
            </p:nvSpPr>
            <p:spPr bwMode="auto">
              <a:xfrm>
                <a:off x="107696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 name="Rectangle 36"/>
              <p:cNvSpPr/>
              <p:nvPr/>
            </p:nvSpPr>
            <p:spPr bwMode="auto">
              <a:xfrm>
                <a:off x="10769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3" name="Oval 32"/>
              <p:cNvSpPr/>
              <p:nvPr/>
            </p:nvSpPr>
            <p:spPr bwMode="auto">
              <a:xfrm>
                <a:off x="116078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2" name="TextBox 51"/>
            <p:cNvSpPr txBox="1"/>
            <p:nvPr/>
          </p:nvSpPr>
          <p:spPr>
            <a:xfrm>
              <a:off x="9321800" y="5435025"/>
              <a:ext cx="1973617"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Alejandro</a:t>
              </a:r>
            </a:p>
          </p:txBody>
        </p:sp>
        <p:pic>
          <p:nvPicPr>
            <p:cNvPr id="79" name="Picture 7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11407287" y="6226139"/>
              <a:ext cx="504957" cy="710888"/>
            </a:xfrm>
            <a:prstGeom prst="rect">
              <a:avLst/>
            </a:prstGeom>
            <a:effectLst>
              <a:outerShdw blurRad="50800" dist="38100" algn="l" rotWithShape="0">
                <a:prstClr val="black">
                  <a:alpha val="40000"/>
                </a:prstClr>
              </a:outerShdw>
            </a:effectLst>
          </p:spPr>
        </p:pic>
      </p:grpSp>
    </p:spTree>
    <p:extLst>
      <p:ext uri="{BB962C8B-B14F-4D97-AF65-F5344CB8AC3E}">
        <p14:creationId xmlns:p14="http://schemas.microsoft.com/office/powerpoint/2010/main" val="30112890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4102 -1.11762E-6 L 4.53192E-6 -1.11762E-6 " pathEditMode="relative" rAng="0" ptsTypes="AA">
                                      <p:cBhvr>
                                        <p:cTn id="6" dur="2000" fill="hold"/>
                                        <p:tgtEl>
                                          <p:spTgt spid="18"/>
                                        </p:tgtEl>
                                        <p:attrNameLst>
                                          <p:attrName>ppt_x</p:attrName>
                                          <p:attrName>ppt_y</p:attrName>
                                        </p:attrNameLst>
                                      </p:cBhvr>
                                      <p:rCtr x="2051" y="0"/>
                                    </p:animMotion>
                                  </p:childTnLst>
                                </p:cTn>
                              </p:par>
                            </p:childTnLst>
                          </p:cTn>
                        </p:par>
                        <p:par>
                          <p:cTn id="7" fill="hold">
                            <p:stCondLst>
                              <p:cond delay="2000"/>
                            </p:stCondLst>
                            <p:childTnLst>
                              <p:par>
                                <p:cTn id="8" presetID="45" presetClass="entr" presetSubtype="0" fill="hold" nodeType="afterEffect">
                                  <p:stCondLst>
                                    <p:cond delay="0"/>
                                  </p:stCondLst>
                                  <p:childTnLst>
                                    <p:set>
                                      <p:cBhvr>
                                        <p:cTn id="9" dur="1" fill="hold">
                                          <p:stCondLst>
                                            <p:cond delay="0"/>
                                          </p:stCondLst>
                                        </p:cTn>
                                        <p:tgtEl>
                                          <p:spTgt spid="14349"/>
                                        </p:tgtEl>
                                        <p:attrNameLst>
                                          <p:attrName>style.visibility</p:attrName>
                                        </p:attrNameLst>
                                      </p:cBhvr>
                                      <p:to>
                                        <p:strVal val="visible"/>
                                      </p:to>
                                    </p:set>
                                    <p:animEffect transition="in" filter="fade">
                                      <p:cBhvr>
                                        <p:cTn id="10" dur="2000"/>
                                        <p:tgtEl>
                                          <p:spTgt spid="14349"/>
                                        </p:tgtEl>
                                      </p:cBhvr>
                                    </p:animEffect>
                                    <p:anim calcmode="lin" valueType="num">
                                      <p:cBhvr>
                                        <p:cTn id="11" dur="2000" fill="hold"/>
                                        <p:tgtEl>
                                          <p:spTgt spid="14349"/>
                                        </p:tgtEl>
                                        <p:attrNameLst>
                                          <p:attrName>ppt_w</p:attrName>
                                        </p:attrNameLst>
                                      </p:cBhvr>
                                      <p:tavLst>
                                        <p:tav tm="0" fmla="#ppt_w*sin(2.5*pi*$)">
                                          <p:val>
                                            <p:fltVal val="0"/>
                                          </p:val>
                                        </p:tav>
                                        <p:tav tm="100000">
                                          <p:val>
                                            <p:fltVal val="1"/>
                                          </p:val>
                                        </p:tav>
                                      </p:tavLst>
                                    </p:anim>
                                    <p:anim calcmode="lin" valueType="num">
                                      <p:cBhvr>
                                        <p:cTn id="12" dur="2000" fill="hold"/>
                                        <p:tgtEl>
                                          <p:spTgt spid="14349"/>
                                        </p:tgtEl>
                                        <p:attrNameLst>
                                          <p:attrName>ppt_h</p:attrName>
                                        </p:attrNameLst>
                                      </p:cBhvr>
                                      <p:tavLst>
                                        <p:tav tm="0">
                                          <p:val>
                                            <p:strVal val="#ppt_h"/>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14354"/>
                                        </p:tgtEl>
                                        <p:attrNameLst>
                                          <p:attrName>style.visibility</p:attrName>
                                        </p:attrNameLst>
                                      </p:cBhvr>
                                      <p:to>
                                        <p:strVal val="visible"/>
                                      </p:to>
                                    </p:set>
                                    <p:animEffect transition="in" filter="fade">
                                      <p:cBhvr>
                                        <p:cTn id="15" dur="500"/>
                                        <p:tgtEl>
                                          <p:spTgt spid="14354"/>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14351"/>
                                        </p:tgtEl>
                                        <p:attrNameLst>
                                          <p:attrName>style.visibility</p:attrName>
                                        </p:attrNameLst>
                                      </p:cBhvr>
                                      <p:to>
                                        <p:strVal val="visible"/>
                                      </p:to>
                                    </p:set>
                                    <p:animEffect transition="in" filter="fade">
                                      <p:cBhvr>
                                        <p:cTn id="19" dur="500"/>
                                        <p:tgtEl>
                                          <p:spTgt spid="14351"/>
                                        </p:tgtEl>
                                      </p:cBhvr>
                                    </p:animEffect>
                                  </p:childTnLst>
                                </p:cTn>
                              </p:par>
                            </p:childTnLst>
                          </p:cTn>
                        </p:par>
                        <p:par>
                          <p:cTn id="20" fill="hold">
                            <p:stCondLst>
                              <p:cond delay="4500"/>
                            </p:stCondLst>
                            <p:childTnLst>
                              <p:par>
                                <p:cTn id="21" presetID="10" presetClass="entr" presetSubtype="0" fill="hold" nodeType="afterEffect">
                                  <p:stCondLst>
                                    <p:cond delay="0"/>
                                  </p:stCondLst>
                                  <p:childTnLst>
                                    <p:set>
                                      <p:cBhvr>
                                        <p:cTn id="22" dur="1" fill="hold">
                                          <p:stCondLst>
                                            <p:cond delay="0"/>
                                          </p:stCondLst>
                                        </p:cTn>
                                        <p:tgtEl>
                                          <p:spTgt spid="14355"/>
                                        </p:tgtEl>
                                        <p:attrNameLst>
                                          <p:attrName>style.visibility</p:attrName>
                                        </p:attrNameLst>
                                      </p:cBhvr>
                                      <p:to>
                                        <p:strVal val="visible"/>
                                      </p:to>
                                    </p:set>
                                    <p:animEffect transition="in" filter="fade">
                                      <p:cBhvr>
                                        <p:cTn id="23" dur="500"/>
                                        <p:tgtEl>
                                          <p:spTgt spid="14355"/>
                                        </p:tgtEl>
                                      </p:cBhvr>
                                    </p:animEffect>
                                  </p:childTnLst>
                                </p:cTn>
                              </p:par>
                            </p:childTnLst>
                          </p:cTn>
                        </p:par>
                        <p:par>
                          <p:cTn id="24" fill="hold">
                            <p:stCondLst>
                              <p:cond delay="5000"/>
                            </p:stCondLst>
                            <p:childTnLst>
                              <p:par>
                                <p:cTn id="25" presetID="1" presetClass="entr" presetSubtype="0" fill="hold" nodeType="afterEffect">
                                  <p:stCondLst>
                                    <p:cond delay="0"/>
                                  </p:stCondLst>
                                  <p:childTnLst>
                                    <p:set>
                                      <p:cBhvr>
                                        <p:cTn id="26" dur="1" fill="hold">
                                          <p:stCondLst>
                                            <p:cond delay="0"/>
                                          </p:stCondLst>
                                        </p:cTn>
                                        <p:tgtEl>
                                          <p:spTgt spid="14359"/>
                                        </p:tgtEl>
                                        <p:attrNameLst>
                                          <p:attrName>style.visibility</p:attrName>
                                        </p:attrNameLst>
                                      </p:cBhvr>
                                      <p:to>
                                        <p:strVal val="visible"/>
                                      </p:to>
                                    </p:set>
                                  </p:childTnLst>
                                </p:cTn>
                              </p:par>
                            </p:childTnLst>
                          </p:cTn>
                        </p:par>
                        <p:par>
                          <p:cTn id="27" fill="hold">
                            <p:stCondLst>
                              <p:cond delay="5000"/>
                            </p:stCondLst>
                            <p:childTnLst>
                              <p:par>
                                <p:cTn id="28" presetID="1"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0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14351"/>
                    </p:tgtEl>
                  </p:cond>
                </p:stCondLst>
                <p:endSync evt="end" delay="0">
                  <p:rtn val="all"/>
                </p:endSync>
                <p:childTnLst>
                  <p:par>
                    <p:cTn id="39" fill="hold">
                      <p:stCondLst>
                        <p:cond delay="0"/>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0.25277 2.40117E-6 L -4.70035E-6 2.40117E-6 " pathEditMode="relative" rAng="0" ptsTypes="AA">
                                      <p:cBhvr>
                                        <p:cTn id="42" dur="2000" spd="-100000" fill="hold"/>
                                        <p:tgtEl>
                                          <p:spTgt spid="14351"/>
                                        </p:tgtEl>
                                        <p:attrNameLst>
                                          <p:attrName>ppt_x</p:attrName>
                                          <p:attrName>ppt_y</p:attrName>
                                        </p:attrNameLst>
                                      </p:cBhvr>
                                      <p:rCtr x="12633" y="0"/>
                                    </p:animMotion>
                                  </p:childTnLst>
                                </p:cTn>
                              </p:par>
                            </p:childTnLst>
                          </p:cTn>
                        </p:par>
                      </p:childTnLst>
                    </p:cTn>
                  </p:par>
                </p:childTnLst>
              </p:cTn>
              <p:nextCondLst>
                <p:cond evt="onClick" delay="0">
                  <p:tgtEl>
                    <p:spTgt spid="14351"/>
                  </p:tgtEl>
                </p:cond>
              </p:nextCondLst>
            </p:seq>
            <p:seq concurrent="1" nextAc="seek">
              <p:cTn id="43" restart="whenNotActive" fill="hold" evtFilter="cancelBubble" nodeType="interactiveSeq">
                <p:stCondLst>
                  <p:cond evt="onClick" delay="0">
                    <p:tgtEl>
                      <p:spTgt spid="14355"/>
                    </p:tgtEl>
                  </p:cond>
                </p:stCondLst>
                <p:endSync evt="end" delay="0">
                  <p:rtn val="all"/>
                </p:endSync>
                <p:childTnLst>
                  <p:par>
                    <p:cTn id="44" fill="hold">
                      <p:stCondLst>
                        <p:cond delay="0"/>
                      </p:stCondLst>
                      <p:childTnLst>
                        <p:par>
                          <p:cTn id="45" fill="hold">
                            <p:stCondLst>
                              <p:cond delay="0"/>
                            </p:stCondLst>
                            <p:childTnLst>
                              <p:par>
                                <p:cTn id="46" presetID="42" presetClass="path" presetSubtype="0" accel="50000" decel="50000" fill="hold" nodeType="clickEffect">
                                  <p:stCondLst>
                                    <p:cond delay="0"/>
                                  </p:stCondLst>
                                  <p:childTnLst>
                                    <p:animMotion origin="layout" path="M -0.02343 2.40117E-6 L -0.25485 2.40117E-6 " pathEditMode="relative" rAng="0" ptsTypes="AA">
                                      <p:cBhvr>
                                        <p:cTn id="47" dur="2000" fill="hold"/>
                                        <p:tgtEl>
                                          <p:spTgt spid="14355"/>
                                        </p:tgtEl>
                                        <p:attrNameLst>
                                          <p:attrName>ppt_x</p:attrName>
                                          <p:attrName>ppt_y</p:attrName>
                                        </p:attrNameLst>
                                      </p:cBhvr>
                                      <p:rCtr x="-11571" y="0"/>
                                    </p:animMotion>
                                  </p:childTnLst>
                                </p:cTn>
                              </p:par>
                            </p:childTnLst>
                          </p:cTn>
                        </p:par>
                      </p:childTnLst>
                    </p:cTn>
                  </p:par>
                </p:childTnLst>
              </p:cTn>
              <p:nextCondLst>
                <p:cond evt="onClick" delay="0">
                  <p:tgtEl>
                    <p:spTgt spid="14355"/>
                  </p:tgtEl>
                </p:cond>
              </p:nextCondLst>
            </p:seq>
            <p:seq concurrent="1" nextAc="seek">
              <p:cTn id="48" restart="whenNotActive" fill="hold" evtFilter="cancelBubble" nodeType="interactiveSeq">
                <p:stCondLst>
                  <p:cond evt="onClick" delay="0">
                    <p:tgtEl>
                      <p:spTgt spid="14354"/>
                    </p:tgtEl>
                  </p:cond>
                </p:stCondLst>
                <p:endSync evt="end" delay="0">
                  <p:rtn val="all"/>
                </p:endSync>
                <p:childTnLst>
                  <p:par>
                    <p:cTn id="49" fill="hold">
                      <p:stCondLst>
                        <p:cond delay="0"/>
                      </p:stCondLst>
                      <p:childTnLst>
                        <p:par>
                          <p:cTn id="50" fill="hold">
                            <p:stCondLst>
                              <p:cond delay="0"/>
                            </p:stCondLst>
                            <p:childTnLst>
                              <p:par>
                                <p:cTn id="51" presetID="42" presetClass="path" presetSubtype="0" accel="50000" decel="50000" fill="hold" nodeType="clickEffect">
                                  <p:stCondLst>
                                    <p:cond delay="0"/>
                                  </p:stCondLst>
                                  <p:childTnLst>
                                    <p:animMotion origin="layout" path="M -6.71305E-7 2.40117E-6 L 0.26657 2.40117E-6 " pathEditMode="relative" rAng="0" ptsTypes="AA">
                                      <p:cBhvr>
                                        <p:cTn id="52" dur="2000" fill="hold"/>
                                        <p:tgtEl>
                                          <p:spTgt spid="14354"/>
                                        </p:tgtEl>
                                        <p:attrNameLst>
                                          <p:attrName>ppt_x</p:attrName>
                                          <p:attrName>ppt_y</p:attrName>
                                        </p:attrNameLst>
                                      </p:cBhvr>
                                      <p:rCtr x="13328" y="0"/>
                                    </p:animMotion>
                                  </p:childTnLst>
                                </p:cTn>
                              </p:par>
                            </p:childTnLst>
                          </p:cTn>
                        </p:par>
                      </p:childTnLst>
                    </p:cTn>
                  </p:par>
                </p:childTnLst>
              </p:cTn>
              <p:nextCondLst>
                <p:cond evt="onClick" delay="0">
                  <p:tgtEl>
                    <p:spTgt spid="14354"/>
                  </p:tgtEl>
                </p:cond>
              </p:nextCondLst>
            </p:seq>
          </p:childTnLst>
        </p:cTn>
      </p:par>
    </p:tnLst>
    <p:bldLst>
      <p:bldP spid="18" grpId="0"/>
      <p:bldP spid="9" grpId="0" animBg="1"/>
      <p:bldP spid="169" grpId="0" animBg="1"/>
      <p:bldP spid="17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644650" y="533399"/>
            <a:ext cx="10210800" cy="6530079"/>
          </a:xfrm>
          <a:prstGeom prst="rect">
            <a:avLst/>
          </a:prstGeom>
          <a:solidFill>
            <a:schemeClr val="tx1"/>
          </a:solidFill>
          <a:ln w="5715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65" name="Group 64"/>
          <p:cNvGrpSpPr/>
          <p:nvPr/>
        </p:nvGrpSpPr>
        <p:grpSpPr>
          <a:xfrm>
            <a:off x="3204829" y="7101651"/>
            <a:ext cx="4448432" cy="2036918"/>
            <a:chOff x="3204829" y="7101651"/>
            <a:chExt cx="4448432" cy="2036918"/>
          </a:xfrm>
        </p:grpSpPr>
        <p:grpSp>
          <p:nvGrpSpPr>
            <p:cNvPr id="5" name="Group 4"/>
            <p:cNvGrpSpPr/>
            <p:nvPr/>
          </p:nvGrpSpPr>
          <p:grpSpPr>
            <a:xfrm>
              <a:off x="3204829" y="7101651"/>
              <a:ext cx="2514600" cy="1524000"/>
              <a:chOff x="2476155" y="6816300"/>
              <a:chExt cx="2514600" cy="1524000"/>
            </a:xfrm>
          </p:grpSpPr>
          <p:sp>
            <p:nvSpPr>
              <p:cNvPr id="4" name="Wave 3"/>
              <p:cNvSpPr/>
              <p:nvPr/>
            </p:nvSpPr>
            <p:spPr bwMode="auto">
              <a:xfrm rot="19543465">
                <a:off x="2476155" y="6816300"/>
                <a:ext cx="2514600" cy="1524000"/>
              </a:xfrm>
              <a:prstGeom prst="wave">
                <a:avLst/>
              </a:prstGeom>
              <a:solidFill>
                <a:srgbClr val="4F7737"/>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 name="Wave 12"/>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TextBox 13"/>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nvGrpSpPr>
            <p:cNvPr id="16" name="Group 15"/>
            <p:cNvGrpSpPr/>
            <p:nvPr/>
          </p:nvGrpSpPr>
          <p:grpSpPr>
            <a:xfrm rot="1530502">
              <a:off x="5138661" y="7614569"/>
              <a:ext cx="2514600" cy="1524000"/>
              <a:chOff x="2476155" y="6816300"/>
              <a:chExt cx="2514600" cy="1524000"/>
            </a:xfrm>
          </p:grpSpPr>
          <p:sp>
            <p:nvSpPr>
              <p:cNvPr id="17" name="Wave 16"/>
              <p:cNvSpPr/>
              <p:nvPr/>
            </p:nvSpPr>
            <p:spPr bwMode="auto">
              <a:xfrm rot="19543465">
                <a:off x="2476155" y="6816300"/>
                <a:ext cx="2514600" cy="1524000"/>
              </a:xfrm>
              <a:prstGeom prst="wave">
                <a:avLst/>
              </a:prstGeom>
              <a:solidFill>
                <a:srgbClr val="4F7737"/>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8" name="Wave 17"/>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9" name="TextBox 18"/>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sp>
        <p:nvSpPr>
          <p:cNvPr id="7" name="Flowchart: Delay 6"/>
          <p:cNvSpPr/>
          <p:nvPr/>
        </p:nvSpPr>
        <p:spPr bwMode="auto">
          <a:xfrm rot="16200000">
            <a:off x="-1096124" y="5820520"/>
            <a:ext cx="4572001" cy="2379755"/>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Flowchart: Delay 21"/>
          <p:cNvSpPr/>
          <p:nvPr/>
        </p:nvSpPr>
        <p:spPr bwMode="auto">
          <a:xfrm rot="5400000">
            <a:off x="-1025382" y="1814568"/>
            <a:ext cx="4430513" cy="237975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4" name="Flowchart: Delay 23"/>
          <p:cNvSpPr/>
          <p:nvPr/>
        </p:nvSpPr>
        <p:spPr bwMode="auto">
          <a:xfrm rot="5400000" flipH="1">
            <a:off x="9744555" y="6041777"/>
            <a:ext cx="4349256" cy="2209798"/>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5" name="Flowchart: Delay 24"/>
          <p:cNvSpPr/>
          <p:nvPr/>
        </p:nvSpPr>
        <p:spPr bwMode="auto">
          <a:xfrm rot="16200000" flipH="1">
            <a:off x="9639849" y="2052002"/>
            <a:ext cx="4598034" cy="2170431"/>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6" name="Oval 25"/>
          <p:cNvSpPr/>
          <p:nvPr/>
        </p:nvSpPr>
        <p:spPr bwMode="auto">
          <a:xfrm flipH="1">
            <a:off x="11303000" y="4972048"/>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0" name="Flowchart: Stored Data 29"/>
          <p:cNvSpPr/>
          <p:nvPr/>
        </p:nvSpPr>
        <p:spPr bwMode="auto">
          <a:xfrm rot="16200000">
            <a:off x="5428931" y="-118028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63" name="Group 62"/>
          <p:cNvGrpSpPr/>
          <p:nvPr/>
        </p:nvGrpSpPr>
        <p:grpSpPr>
          <a:xfrm>
            <a:off x="177801" y="1005722"/>
            <a:ext cx="1981199" cy="4151070"/>
            <a:chOff x="25400" y="1005722"/>
            <a:chExt cx="1981199" cy="4151070"/>
          </a:xfrm>
          <a:effectLst>
            <a:outerShdw blurRad="63500" sx="102000" sy="102000" algn="ctr" rotWithShape="0">
              <a:prstClr val="black">
                <a:alpha val="40000"/>
              </a:prstClr>
            </a:outerShdw>
          </a:effectLst>
        </p:grpSpPr>
        <p:sp>
          <p:nvSpPr>
            <p:cNvPr id="86" name="Freeform 85"/>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7" name="Freeform 86"/>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8" name="Freeform 87"/>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9" name="Flowchart: Stored Data 8"/>
          <p:cNvSpPr/>
          <p:nvPr/>
        </p:nvSpPr>
        <p:spPr bwMode="auto">
          <a:xfrm rot="16200000">
            <a:off x="-263631" y="-113775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62" name="Group 61"/>
          <p:cNvGrpSpPr/>
          <p:nvPr/>
        </p:nvGrpSpPr>
        <p:grpSpPr>
          <a:xfrm>
            <a:off x="429567" y="4992958"/>
            <a:ext cx="1729433" cy="4303439"/>
            <a:chOff x="244044" y="4992958"/>
            <a:chExt cx="1729433" cy="4303439"/>
          </a:xfrm>
          <a:effectLst>
            <a:outerShdw blurRad="63500" sx="102000" sy="102000" algn="ctr" rotWithShape="0">
              <a:prstClr val="black">
                <a:alpha val="40000"/>
              </a:prstClr>
            </a:outerShdw>
          </a:effectLst>
        </p:grpSpPr>
        <p:sp>
          <p:nvSpPr>
            <p:cNvPr id="97" name="Freeform 96"/>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8" name="Freeform 97"/>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9" name="Freeform 98"/>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02" name="Group 101"/>
          <p:cNvGrpSpPr/>
          <p:nvPr/>
        </p:nvGrpSpPr>
        <p:grpSpPr>
          <a:xfrm>
            <a:off x="11303000" y="5085072"/>
            <a:ext cx="1532352" cy="4236232"/>
            <a:chOff x="244044" y="4992958"/>
            <a:chExt cx="1729433" cy="4303439"/>
          </a:xfrm>
          <a:effectLst>
            <a:outerShdw blurRad="63500" sx="102000" sy="102000" algn="ctr" rotWithShape="0">
              <a:prstClr val="black">
                <a:alpha val="40000"/>
              </a:prstClr>
            </a:outerShdw>
          </a:effectLst>
        </p:grpSpPr>
        <p:sp>
          <p:nvSpPr>
            <p:cNvPr id="103" name="Freeform 102"/>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4" name="Freeform 103"/>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5" name="Freeform 104"/>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07" name="Group 106"/>
          <p:cNvGrpSpPr/>
          <p:nvPr/>
        </p:nvGrpSpPr>
        <p:grpSpPr>
          <a:xfrm>
            <a:off x="10998200" y="1097834"/>
            <a:ext cx="1828798" cy="4151070"/>
            <a:chOff x="25400" y="1005722"/>
            <a:chExt cx="1981198" cy="4151070"/>
          </a:xfrm>
          <a:effectLst>
            <a:outerShdw blurRad="63500" sx="102000" sy="102000" algn="ctr" rotWithShape="0">
              <a:prstClr val="black">
                <a:alpha val="40000"/>
              </a:prstClr>
            </a:outerShdw>
          </a:effectLst>
        </p:grpSpPr>
        <p:sp>
          <p:nvSpPr>
            <p:cNvPr id="108" name="Freeform 107"/>
            <p:cNvSpPr/>
            <p:nvPr/>
          </p:nvSpPr>
          <p:spPr bwMode="auto">
            <a:xfrm>
              <a:off x="25400" y="1005723"/>
              <a:ext cx="805078" cy="398723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9" name="Freeform 108"/>
            <p:cNvSpPr/>
            <p:nvPr/>
          </p:nvSpPr>
          <p:spPr bwMode="auto">
            <a:xfrm flipH="1">
              <a:off x="1525120" y="1005722"/>
              <a:ext cx="481478" cy="4032957"/>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0" name="Freeform 109"/>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32" name="Flowchart: Stored Data 31"/>
          <p:cNvSpPr/>
          <p:nvPr/>
        </p:nvSpPr>
        <p:spPr bwMode="auto">
          <a:xfrm rot="16200000">
            <a:off x="10660406" y="-1234967"/>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1" name="Flowchart: Stored Data 30"/>
          <p:cNvSpPr/>
          <p:nvPr/>
        </p:nvSpPr>
        <p:spPr bwMode="auto">
          <a:xfrm rot="16200000">
            <a:off x="8251498" y="-1192945"/>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Flowchart: Stored Data 28"/>
          <p:cNvSpPr/>
          <p:nvPr/>
        </p:nvSpPr>
        <p:spPr bwMode="auto">
          <a:xfrm rot="16200000">
            <a:off x="2642454" y="-111674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AutoShape 1"/>
          <p:cNvSpPr>
            <a:spLocks/>
          </p:cNvSpPr>
          <p:nvPr/>
        </p:nvSpPr>
        <p:spPr bwMode="auto">
          <a:xfrm>
            <a:off x="3378200" y="228600"/>
            <a:ext cx="6703556" cy="971542"/>
          </a:xfrm>
          <a:prstGeom prst="roundRect">
            <a:avLst>
              <a:gd name="adj" fmla="val 4500"/>
            </a:avLst>
          </a:prstGeom>
          <a:solidFill>
            <a:srgbClr val="1F658C"/>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r>
              <a:rPr lang="en-US" altLang="ja-JP" b="1" dirty="0">
                <a:solidFill>
                  <a:schemeClr val="tx1"/>
                </a:solidFill>
                <a:latin typeface="Trebuchet MS" pitchFamily="34" charset="0"/>
                <a:ea typeface="MS PGothic" pitchFamily="34" charset="-128"/>
              </a:rPr>
              <a:t>HF Theater Presents…</a:t>
            </a:r>
            <a:endParaRPr lang="en-US" dirty="0">
              <a:solidFill>
                <a:schemeClr val="tx1"/>
              </a:solidFill>
              <a:latin typeface="Trebuchet MS" pitchFamily="34" charset="0"/>
              <a:ea typeface="MS PGothic" pitchFamily="34" charset="-128"/>
            </a:endParaRPr>
          </a:p>
        </p:txBody>
      </p:sp>
      <p:sp>
        <p:nvSpPr>
          <p:cNvPr id="114" name="Oval 113"/>
          <p:cNvSpPr/>
          <p:nvPr/>
        </p:nvSpPr>
        <p:spPr bwMode="auto">
          <a:xfrm flipH="1">
            <a:off x="530352" y="4753603"/>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17" name="Picture 116"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68" name="Group 67"/>
          <p:cNvGrpSpPr/>
          <p:nvPr/>
        </p:nvGrpSpPr>
        <p:grpSpPr>
          <a:xfrm>
            <a:off x="2844800" y="2019300"/>
            <a:ext cx="7670623" cy="4229100"/>
            <a:chOff x="2844800" y="2019300"/>
            <a:chExt cx="7670623" cy="4229100"/>
          </a:xfrm>
          <a:effectLst>
            <a:outerShdw blurRad="63500" sx="102000" sy="102000" algn="ctr" rotWithShape="0">
              <a:prstClr val="black">
                <a:alpha val="40000"/>
              </a:prstClr>
            </a:outerShdw>
          </a:effectLst>
        </p:grpSpPr>
        <p:sp>
          <p:nvSpPr>
            <p:cNvPr id="27649" name="AutoShape 1"/>
            <p:cNvSpPr>
              <a:spLocks/>
            </p:cNvSpPr>
            <p:nvPr/>
          </p:nvSpPr>
          <p:spPr bwMode="auto">
            <a:xfrm>
              <a:off x="2844800" y="2019300"/>
              <a:ext cx="7670623" cy="4229100"/>
            </a:xfrm>
            <a:prstGeom prst="roundRect">
              <a:avLst>
                <a:gd name="adj" fmla="val 4500"/>
              </a:avLst>
            </a:prstGeom>
            <a:solidFill>
              <a:srgbClr val="8F3B5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400" dirty="0">
                <a:solidFill>
                  <a:schemeClr val="tx1"/>
                </a:solidFill>
                <a:latin typeface="Trebuchet MS" pitchFamily="34" charset="0"/>
                <a:ea typeface="MS PGothic" pitchFamily="34" charset="-128"/>
              </a:endParaRPr>
            </a:p>
          </p:txBody>
        </p:sp>
        <p:sp>
          <p:nvSpPr>
            <p:cNvPr id="66" name="Rectangle 65"/>
            <p:cNvSpPr/>
            <p:nvPr/>
          </p:nvSpPr>
          <p:spPr>
            <a:xfrm>
              <a:off x="3478778" y="2471856"/>
              <a:ext cx="6502400" cy="3323987"/>
            </a:xfrm>
            <a:prstGeom prst="rect">
              <a:avLst/>
            </a:prstGeom>
          </p:spPr>
          <p:txBody>
            <a:bodyPr>
              <a:spAutoFit/>
            </a:bodyPr>
            <a:lstStyle/>
            <a:p>
              <a:pPr>
                <a:defRPr/>
              </a:pPr>
              <a:r>
                <a:rPr lang="en-US" sz="3000" dirty="0">
                  <a:solidFill>
                    <a:schemeClr val="tx1"/>
                  </a:solidFill>
                  <a:latin typeface="Trebuchet MS" pitchFamily="34" charset="0"/>
                  <a:ea typeface="MS PGothic" pitchFamily="34" charset="-128"/>
                </a:rPr>
                <a:t>Bianca</a:t>
              </a:r>
              <a:r>
                <a:rPr lang="ja-JP" altLang="en-US" sz="3000" dirty="0">
                  <a:solidFill>
                    <a:schemeClr val="tx1"/>
                  </a:solidFill>
                  <a:latin typeface="Trebuchet MS" pitchFamily="34" charset="0"/>
                  <a:ea typeface="MS PGothic" pitchFamily="34" charset="-128"/>
                </a:rPr>
                <a:t>’</a:t>
              </a:r>
              <a:r>
                <a:rPr lang="en-US" altLang="ja-JP" sz="3000" dirty="0">
                  <a:solidFill>
                    <a:schemeClr val="tx1"/>
                  </a:solidFill>
                  <a:latin typeface="Trebuchet MS" pitchFamily="34" charset="0"/>
                  <a:ea typeface="MS PGothic" pitchFamily="34" charset="-128"/>
                </a:rPr>
                <a:t>s favorite thing in the</a:t>
              </a:r>
            </a:p>
            <a:p>
              <a:pPr>
                <a:defRPr/>
              </a:pPr>
              <a:r>
                <a:rPr lang="en-US" altLang="ja-JP" sz="3000" dirty="0">
                  <a:solidFill>
                    <a:schemeClr val="tx1"/>
                  </a:solidFill>
                  <a:latin typeface="Trebuchet MS" pitchFamily="34" charset="0"/>
                  <a:ea typeface="MS PGothic" pitchFamily="34" charset="-128"/>
                </a:rPr>
                <a:t> whole world is performing. From </a:t>
              </a:r>
            </a:p>
            <a:p>
              <a:pPr>
                <a:defRPr/>
              </a:pPr>
              <a:r>
                <a:rPr lang="en-US" altLang="ja-JP" sz="3000" dirty="0">
                  <a:solidFill>
                    <a:schemeClr val="tx1"/>
                  </a:solidFill>
                  <a:latin typeface="Trebuchet MS" pitchFamily="34" charset="0"/>
                  <a:ea typeface="MS PGothic" pitchFamily="34" charset="-128"/>
                </a:rPr>
                <a:t>an early age, Bianca has taken </a:t>
              </a:r>
            </a:p>
            <a:p>
              <a:pPr>
                <a:defRPr/>
              </a:pPr>
              <a:r>
                <a:rPr lang="en-US" altLang="ja-JP" sz="3000" dirty="0">
                  <a:solidFill>
                    <a:schemeClr val="tx1"/>
                  </a:solidFill>
                  <a:latin typeface="Trebuchet MS" pitchFamily="34" charset="0"/>
                  <a:ea typeface="MS PGothic" pitchFamily="34" charset="-128"/>
                </a:rPr>
                <a:t>voice lessons and performed </a:t>
              </a:r>
            </a:p>
            <a:p>
              <a:pPr>
                <a:defRPr/>
              </a:pPr>
              <a:r>
                <a:rPr lang="en-US" altLang="ja-JP" sz="3000" dirty="0">
                  <a:solidFill>
                    <a:schemeClr val="tx1"/>
                  </a:solidFill>
                  <a:latin typeface="Trebuchet MS" pitchFamily="34" charset="0"/>
                  <a:ea typeface="MS PGothic" pitchFamily="34" charset="-128"/>
                </a:rPr>
                <a:t>in a variety of settings, </a:t>
              </a:r>
            </a:p>
            <a:p>
              <a:pPr>
                <a:defRPr/>
              </a:pPr>
              <a:r>
                <a:rPr lang="en-US" altLang="ja-JP" sz="3000" dirty="0">
                  <a:solidFill>
                    <a:schemeClr val="tx1"/>
                  </a:solidFill>
                  <a:latin typeface="Trebuchet MS" pitchFamily="34" charset="0"/>
                  <a:ea typeface="MS PGothic" pitchFamily="34" charset="-128"/>
                </a:rPr>
                <a:t>including choir concerts, </a:t>
              </a:r>
            </a:p>
            <a:p>
              <a:pPr>
                <a:defRPr/>
              </a:pPr>
              <a:r>
                <a:rPr lang="en-US" altLang="ja-JP" sz="3000" dirty="0">
                  <a:solidFill>
                    <a:schemeClr val="tx1"/>
                  </a:solidFill>
                  <a:latin typeface="Trebuchet MS" pitchFamily="34" charset="0"/>
                  <a:ea typeface="MS PGothic" pitchFamily="34" charset="-128"/>
                </a:rPr>
                <a:t>school plays, and so on.</a:t>
              </a:r>
              <a:endParaRPr lang="en-US" sz="3000" dirty="0">
                <a:solidFill>
                  <a:schemeClr val="tx1"/>
                </a:solidFill>
                <a:latin typeface="Trebuchet MS" pitchFamily="34" charset="0"/>
                <a:ea typeface="MS PGothic" pitchFamily="34" charset="-128"/>
              </a:endParaRPr>
            </a:p>
          </p:txBody>
        </p:sp>
      </p:grpSp>
      <p:grpSp>
        <p:nvGrpSpPr>
          <p:cNvPr id="64" name="Group 63"/>
          <p:cNvGrpSpPr/>
          <p:nvPr/>
        </p:nvGrpSpPr>
        <p:grpSpPr>
          <a:xfrm>
            <a:off x="7721600" y="6584029"/>
            <a:ext cx="2725258" cy="2407571"/>
            <a:chOff x="7639044" y="6323140"/>
            <a:chExt cx="2807814" cy="2480503"/>
          </a:xfrm>
        </p:grpSpPr>
        <p:sp>
          <p:nvSpPr>
            <p:cNvPr id="20" name="Rectangle 19"/>
            <p:cNvSpPr/>
            <p:nvPr/>
          </p:nvSpPr>
          <p:spPr bwMode="auto">
            <a:xfrm rot="19483210">
              <a:off x="7639044" y="6323140"/>
              <a:ext cx="2169532" cy="404006"/>
            </a:xfrm>
            <a:prstGeom prst="rect">
              <a:avLst/>
            </a:prstGeom>
            <a:solidFill>
              <a:srgbClr val="1F658C"/>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rot="20890755">
              <a:off x="8029195" y="6890279"/>
              <a:ext cx="2417663" cy="1913364"/>
            </a:xfrm>
            <a:prstGeom prst="rect">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9" name="Rectangle 48"/>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3" name="Straight Connector 22"/>
            <p:cNvCxnSpPr/>
            <p:nvPr/>
          </p:nvCxnSpPr>
          <p:spPr bwMode="auto">
            <a:xfrm flipV="1">
              <a:off x="8374477" y="7334934"/>
              <a:ext cx="1480723" cy="274785"/>
            </a:xfrm>
            <a:prstGeom prst="line">
              <a:avLst/>
            </a:prstGeom>
            <a:blipFill dpi="0" rotWithShape="0">
              <a:blip r:embed="rId4"/>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2" name="Straight Connector 51"/>
            <p:cNvCxnSpPr/>
            <p:nvPr/>
          </p:nvCxnSpPr>
          <p:spPr bwMode="auto">
            <a:xfrm flipV="1">
              <a:off x="8479994" y="7709567"/>
              <a:ext cx="1480723" cy="274785"/>
            </a:xfrm>
            <a:prstGeom prst="line">
              <a:avLst/>
            </a:prstGeom>
            <a:blipFill dpi="0" rotWithShape="0">
              <a:blip r:embed="rId4"/>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3" name="Straight Connector 52"/>
            <p:cNvCxnSpPr/>
            <p:nvPr/>
          </p:nvCxnSpPr>
          <p:spPr bwMode="auto">
            <a:xfrm flipV="1">
              <a:off x="8559800" y="8135733"/>
              <a:ext cx="1480723" cy="274785"/>
            </a:xfrm>
            <a:prstGeom prst="line">
              <a:avLst/>
            </a:prstGeom>
            <a:blipFill dpi="0" rotWithShape="0">
              <a:blip r:embed="rId4"/>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wipe(down)">
                                      <p:cBhvr>
                                        <p:cTn id="7" dur="580">
                                          <p:stCondLst>
                                            <p:cond delay="0"/>
                                          </p:stCondLst>
                                        </p:cTn>
                                        <p:tgtEl>
                                          <p:spTgt spid="111"/>
                                        </p:tgtEl>
                                      </p:cBhvr>
                                    </p:animEffect>
                                    <p:anim calcmode="lin" valueType="num">
                                      <p:cBhvr>
                                        <p:cTn id="8" dur="1822" tmFilter="0,0; 0.14,0.36; 0.43,0.73; 0.71,0.91; 1.0,1.0">
                                          <p:stCondLst>
                                            <p:cond delay="0"/>
                                          </p:stCondLst>
                                        </p:cTn>
                                        <p:tgtEl>
                                          <p:spTgt spid="1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1"/>
                                        </p:tgtEl>
                                      </p:cBhvr>
                                      <p:to x="100000" y="60000"/>
                                    </p:animScale>
                                    <p:animScale>
                                      <p:cBhvr>
                                        <p:cTn id="14" dur="166" decel="50000">
                                          <p:stCondLst>
                                            <p:cond delay="676"/>
                                          </p:stCondLst>
                                        </p:cTn>
                                        <p:tgtEl>
                                          <p:spTgt spid="111"/>
                                        </p:tgtEl>
                                      </p:cBhvr>
                                      <p:to x="100000" y="100000"/>
                                    </p:animScale>
                                    <p:animScale>
                                      <p:cBhvr>
                                        <p:cTn id="15" dur="26">
                                          <p:stCondLst>
                                            <p:cond delay="1312"/>
                                          </p:stCondLst>
                                        </p:cTn>
                                        <p:tgtEl>
                                          <p:spTgt spid="111"/>
                                        </p:tgtEl>
                                      </p:cBhvr>
                                      <p:to x="100000" y="80000"/>
                                    </p:animScale>
                                    <p:animScale>
                                      <p:cBhvr>
                                        <p:cTn id="16" dur="166" decel="50000">
                                          <p:stCondLst>
                                            <p:cond delay="1338"/>
                                          </p:stCondLst>
                                        </p:cTn>
                                        <p:tgtEl>
                                          <p:spTgt spid="111"/>
                                        </p:tgtEl>
                                      </p:cBhvr>
                                      <p:to x="100000" y="100000"/>
                                    </p:animScale>
                                    <p:animScale>
                                      <p:cBhvr>
                                        <p:cTn id="17" dur="26">
                                          <p:stCondLst>
                                            <p:cond delay="1642"/>
                                          </p:stCondLst>
                                        </p:cTn>
                                        <p:tgtEl>
                                          <p:spTgt spid="111"/>
                                        </p:tgtEl>
                                      </p:cBhvr>
                                      <p:to x="100000" y="90000"/>
                                    </p:animScale>
                                    <p:animScale>
                                      <p:cBhvr>
                                        <p:cTn id="18" dur="166" decel="50000">
                                          <p:stCondLst>
                                            <p:cond delay="1668"/>
                                          </p:stCondLst>
                                        </p:cTn>
                                        <p:tgtEl>
                                          <p:spTgt spid="111"/>
                                        </p:tgtEl>
                                      </p:cBhvr>
                                      <p:to x="100000" y="100000"/>
                                    </p:animScale>
                                    <p:animScale>
                                      <p:cBhvr>
                                        <p:cTn id="19" dur="26">
                                          <p:stCondLst>
                                            <p:cond delay="1808"/>
                                          </p:stCondLst>
                                        </p:cTn>
                                        <p:tgtEl>
                                          <p:spTgt spid="111"/>
                                        </p:tgtEl>
                                      </p:cBhvr>
                                      <p:to x="100000" y="95000"/>
                                    </p:animScale>
                                    <p:animScale>
                                      <p:cBhvr>
                                        <p:cTn id="20" dur="166" decel="50000">
                                          <p:stCondLst>
                                            <p:cond delay="1834"/>
                                          </p:stCondLst>
                                        </p:cTn>
                                        <p:tgtEl>
                                          <p:spTgt spid="111"/>
                                        </p:tgtEl>
                                      </p:cBhvr>
                                      <p:to x="100000" y="100000"/>
                                    </p:animScale>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1000"/>
                                        <p:tgtEl>
                                          <p:spTgt spid="68"/>
                                        </p:tgtEl>
                                      </p:cBhvr>
                                    </p:animEffect>
                                  </p:childTnLst>
                                </p:cTn>
                              </p:par>
                            </p:childTnLst>
                          </p:cTn>
                        </p:par>
                        <p:par>
                          <p:cTn id="25" fill="hold">
                            <p:stCondLst>
                              <p:cond delay="3000"/>
                            </p:stCondLst>
                            <p:childTnLst>
                              <p:par>
                                <p:cTn id="26" presetID="47" presetClass="entr" presetSubtype="0" fill="hold" nodeType="after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fade">
                                      <p:cBhvr>
                                        <p:cTn id="28" dur="1000"/>
                                        <p:tgtEl>
                                          <p:spTgt spid="65"/>
                                        </p:tgtEl>
                                      </p:cBhvr>
                                    </p:animEffect>
                                    <p:anim calcmode="lin" valueType="num">
                                      <p:cBhvr>
                                        <p:cTn id="29" dur="1000" fill="hold"/>
                                        <p:tgtEl>
                                          <p:spTgt spid="65"/>
                                        </p:tgtEl>
                                        <p:attrNameLst>
                                          <p:attrName>ppt_x</p:attrName>
                                        </p:attrNameLst>
                                      </p:cBhvr>
                                      <p:tavLst>
                                        <p:tav tm="0">
                                          <p:val>
                                            <p:strVal val="#ppt_x"/>
                                          </p:val>
                                        </p:tav>
                                        <p:tav tm="100000">
                                          <p:val>
                                            <p:strVal val="#ppt_x"/>
                                          </p:val>
                                        </p:tav>
                                      </p:tavLst>
                                    </p:anim>
                                    <p:anim calcmode="lin" valueType="num">
                                      <p:cBhvr>
                                        <p:cTn id="30" dur="1000" fill="hold"/>
                                        <p:tgtEl>
                                          <p:spTgt spid="65"/>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37" presetClass="entr" presetSubtype="0" fill="hold" nodeType="after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1000"/>
                                        <p:tgtEl>
                                          <p:spTgt spid="64"/>
                                        </p:tgtEl>
                                      </p:cBhvr>
                                    </p:animEffect>
                                    <p:anim calcmode="lin" valueType="num">
                                      <p:cBhvr>
                                        <p:cTn id="35" dur="1000" fill="hold"/>
                                        <p:tgtEl>
                                          <p:spTgt spid="64"/>
                                        </p:tgtEl>
                                        <p:attrNameLst>
                                          <p:attrName>ppt_x</p:attrName>
                                        </p:attrNameLst>
                                      </p:cBhvr>
                                      <p:tavLst>
                                        <p:tav tm="0">
                                          <p:val>
                                            <p:strVal val="#ppt_x"/>
                                          </p:val>
                                        </p:tav>
                                        <p:tav tm="100000">
                                          <p:val>
                                            <p:strVal val="#ppt_x"/>
                                          </p:val>
                                        </p:tav>
                                      </p:tavLst>
                                    </p:anim>
                                    <p:anim calcmode="lin" valueType="num">
                                      <p:cBhvr>
                                        <p:cTn id="36" dur="900" decel="100000" fill="hold"/>
                                        <p:tgtEl>
                                          <p:spTgt spid="64"/>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6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684153" y="789186"/>
            <a:ext cx="10210800" cy="6530079"/>
          </a:xfrm>
          <a:prstGeom prst="rect">
            <a:avLst/>
          </a:prstGeom>
          <a:solidFill>
            <a:schemeClr val="tx1"/>
          </a:solidFill>
          <a:ln w="5715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7" name="Flowchart: Delay 76"/>
          <p:cNvSpPr/>
          <p:nvPr/>
        </p:nvSpPr>
        <p:spPr bwMode="auto">
          <a:xfrm rot="16200000" flipH="1">
            <a:off x="9639849" y="2052002"/>
            <a:ext cx="4598034" cy="217043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94" name="Group 93"/>
          <p:cNvGrpSpPr/>
          <p:nvPr/>
        </p:nvGrpSpPr>
        <p:grpSpPr>
          <a:xfrm>
            <a:off x="10998200" y="1097834"/>
            <a:ext cx="1828798" cy="4151070"/>
            <a:chOff x="25400" y="1005722"/>
            <a:chExt cx="1981198" cy="4151070"/>
          </a:xfrm>
          <a:effectLst>
            <a:outerShdw blurRad="63500" sx="102000" sy="102000" algn="ctr" rotWithShape="0">
              <a:prstClr val="black">
                <a:alpha val="40000"/>
              </a:prstClr>
            </a:outerShdw>
          </a:effectLst>
        </p:grpSpPr>
        <p:sp>
          <p:nvSpPr>
            <p:cNvPr id="95" name="Freeform 94"/>
            <p:cNvSpPr/>
            <p:nvPr/>
          </p:nvSpPr>
          <p:spPr bwMode="auto">
            <a:xfrm>
              <a:off x="25400" y="1005723"/>
              <a:ext cx="805078" cy="398723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6" name="Freeform 95"/>
            <p:cNvSpPr/>
            <p:nvPr/>
          </p:nvSpPr>
          <p:spPr bwMode="auto">
            <a:xfrm flipH="1">
              <a:off x="1525120" y="1005722"/>
              <a:ext cx="481478" cy="4032957"/>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0" name="Freeform 99"/>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75" name="Flowchart: Delay 74"/>
          <p:cNvSpPr/>
          <p:nvPr/>
        </p:nvSpPr>
        <p:spPr bwMode="auto">
          <a:xfrm rot="5400000">
            <a:off x="-1025382" y="1814568"/>
            <a:ext cx="4430513" cy="237975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79" name="Group 78"/>
          <p:cNvGrpSpPr/>
          <p:nvPr/>
        </p:nvGrpSpPr>
        <p:grpSpPr>
          <a:xfrm>
            <a:off x="177801" y="1005722"/>
            <a:ext cx="1981199" cy="4151070"/>
            <a:chOff x="25400" y="1005722"/>
            <a:chExt cx="1981199" cy="4151070"/>
          </a:xfrm>
          <a:effectLst>
            <a:outerShdw blurRad="63500" sx="102000" sy="102000" algn="ctr" rotWithShape="0">
              <a:prstClr val="black">
                <a:alpha val="40000"/>
              </a:prstClr>
            </a:outerShdw>
          </a:effectLst>
        </p:grpSpPr>
        <p:sp>
          <p:nvSpPr>
            <p:cNvPr id="80" name="Freeform 79"/>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1" name="Freeform 80"/>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2" name="Freeform 81"/>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32" name="Flowchart: Stored Data 31"/>
          <p:cNvSpPr/>
          <p:nvPr/>
        </p:nvSpPr>
        <p:spPr bwMode="auto">
          <a:xfrm rot="16200000">
            <a:off x="10660406" y="-1234967"/>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 name="Flowchart: Stored Data 8"/>
          <p:cNvSpPr/>
          <p:nvPr/>
        </p:nvSpPr>
        <p:spPr bwMode="auto">
          <a:xfrm rot="16200000">
            <a:off x="-263631" y="-113775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0" name="Group 9"/>
          <p:cNvGrpSpPr/>
          <p:nvPr/>
        </p:nvGrpSpPr>
        <p:grpSpPr>
          <a:xfrm>
            <a:off x="2480929" y="7125012"/>
            <a:ext cx="3511080" cy="2270381"/>
            <a:chOff x="2480929" y="7125012"/>
            <a:chExt cx="3511080" cy="2270381"/>
          </a:xfrm>
          <a:effectLst>
            <a:outerShdw blurRad="63500" sx="102000" sy="102000" algn="ctr" rotWithShape="0">
              <a:prstClr val="black">
                <a:alpha val="40000"/>
              </a:prstClr>
            </a:outerShdw>
          </a:effectLst>
        </p:grpSpPr>
        <p:grpSp>
          <p:nvGrpSpPr>
            <p:cNvPr id="5" name="Group 4"/>
            <p:cNvGrpSpPr/>
            <p:nvPr/>
          </p:nvGrpSpPr>
          <p:grpSpPr>
            <a:xfrm>
              <a:off x="2480929" y="7125012"/>
              <a:ext cx="2514600" cy="1524000"/>
              <a:chOff x="2476155" y="6816300"/>
              <a:chExt cx="2514600" cy="1524000"/>
            </a:xfrm>
          </p:grpSpPr>
          <p:sp>
            <p:nvSpPr>
              <p:cNvPr id="4" name="Wave 3"/>
              <p:cNvSpPr/>
              <p:nvPr/>
            </p:nvSpPr>
            <p:spPr bwMode="auto">
              <a:xfrm rot="19543465">
                <a:off x="2476155" y="6816300"/>
                <a:ext cx="2514600" cy="1524000"/>
              </a:xfrm>
              <a:prstGeom prst="wave">
                <a:avLst/>
              </a:prstGeom>
              <a:solidFill>
                <a:srgbClr val="4F7737"/>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 name="Wave 12"/>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TextBox 13"/>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nvGrpSpPr>
            <p:cNvPr id="16" name="Group 15"/>
            <p:cNvGrpSpPr/>
            <p:nvPr/>
          </p:nvGrpSpPr>
          <p:grpSpPr>
            <a:xfrm rot="1530502">
              <a:off x="3477409" y="7871393"/>
              <a:ext cx="2514600" cy="1524000"/>
              <a:chOff x="2476155" y="6816300"/>
              <a:chExt cx="2514600" cy="1524000"/>
            </a:xfrm>
          </p:grpSpPr>
          <p:sp>
            <p:nvSpPr>
              <p:cNvPr id="17" name="Wave 16"/>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8" name="Wave 17"/>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9" name="TextBox 18"/>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sp>
        <p:nvSpPr>
          <p:cNvPr id="30" name="Flowchart: Stored Data 29"/>
          <p:cNvSpPr/>
          <p:nvPr/>
        </p:nvSpPr>
        <p:spPr bwMode="auto">
          <a:xfrm rot="16200000">
            <a:off x="5428931" y="-118028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1" name="Flowchart: Stored Data 30"/>
          <p:cNvSpPr/>
          <p:nvPr/>
        </p:nvSpPr>
        <p:spPr bwMode="auto">
          <a:xfrm rot="16200000">
            <a:off x="8251498" y="-1192945"/>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Flowchart: Stored Data 28"/>
          <p:cNvSpPr/>
          <p:nvPr/>
        </p:nvSpPr>
        <p:spPr bwMode="auto">
          <a:xfrm rot="16200000">
            <a:off x="2642454" y="-111674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AutoShape 1"/>
          <p:cNvSpPr>
            <a:spLocks/>
          </p:cNvSpPr>
          <p:nvPr/>
        </p:nvSpPr>
        <p:spPr bwMode="auto">
          <a:xfrm>
            <a:off x="3378200" y="283790"/>
            <a:ext cx="6703556" cy="971542"/>
          </a:xfrm>
          <a:prstGeom prst="roundRect">
            <a:avLst>
              <a:gd name="adj" fmla="val 4500"/>
            </a:avLst>
          </a:prstGeom>
          <a:solidFill>
            <a:srgbClr val="1F658C"/>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r>
              <a:rPr lang="en-US" altLang="ja-JP" b="1" dirty="0">
                <a:solidFill>
                  <a:schemeClr val="tx1"/>
                </a:solidFill>
                <a:latin typeface="Trebuchet MS" pitchFamily="34" charset="0"/>
                <a:ea typeface="MS PGothic" pitchFamily="34" charset="-128"/>
              </a:rPr>
              <a:t>HF Theater Presents…</a:t>
            </a:r>
            <a:endParaRPr lang="en-US" dirty="0">
              <a:solidFill>
                <a:schemeClr val="tx1"/>
              </a:solidFill>
              <a:latin typeface="Trebuchet MS" pitchFamily="34" charset="0"/>
              <a:ea typeface="MS PGothic" pitchFamily="34" charset="-128"/>
            </a:endParaRPr>
          </a:p>
        </p:txBody>
      </p:sp>
      <p:grpSp>
        <p:nvGrpSpPr>
          <p:cNvPr id="8" name="Group 7"/>
          <p:cNvGrpSpPr/>
          <p:nvPr/>
        </p:nvGrpSpPr>
        <p:grpSpPr>
          <a:xfrm>
            <a:off x="6273800" y="7063479"/>
            <a:ext cx="1447800" cy="2087244"/>
            <a:chOff x="6273799" y="7063479"/>
            <a:chExt cx="1447800" cy="2087244"/>
          </a:xfrm>
          <a:effectLst>
            <a:outerShdw blurRad="63500" sx="102000" sy="102000" algn="ctr" rotWithShape="0">
              <a:prstClr val="black">
                <a:alpha val="40000"/>
              </a:prstClr>
            </a:outerShdw>
          </a:effectLst>
        </p:grpSpPr>
        <p:sp>
          <p:nvSpPr>
            <p:cNvPr id="3" name="Can 2"/>
            <p:cNvSpPr/>
            <p:nvPr/>
          </p:nvSpPr>
          <p:spPr bwMode="auto">
            <a:xfrm>
              <a:off x="6273799" y="7063479"/>
              <a:ext cx="1447800" cy="2087244"/>
            </a:xfrm>
            <a:prstGeom prst="can">
              <a:avLst/>
            </a:prstGeom>
            <a:solidFill>
              <a:srgbClr val="D48D28"/>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TextBox 5"/>
            <p:cNvSpPr txBox="1"/>
            <p:nvPr/>
          </p:nvSpPr>
          <p:spPr>
            <a:xfrm rot="20983634">
              <a:off x="6319815" y="7813816"/>
              <a:ext cx="1366080" cy="523220"/>
            </a:xfrm>
            <a:prstGeom prst="rect">
              <a:avLst/>
            </a:prstGeom>
            <a:noFill/>
          </p:spPr>
          <p:txBody>
            <a:bodyPr wrap="none" rtlCol="0">
              <a:spAutoFit/>
            </a:bodyPr>
            <a:lstStyle/>
            <a:p>
              <a:r>
                <a:rPr lang="en-US" sz="2800" dirty="0">
                  <a:solidFill>
                    <a:schemeClr val="bg1"/>
                  </a:solidFill>
                  <a:latin typeface="Trebuchet MS" pitchFamily="34" charset="0"/>
                </a:rPr>
                <a:t>Alcohol</a:t>
              </a:r>
            </a:p>
          </p:txBody>
        </p:sp>
      </p:grpSp>
      <p:grpSp>
        <p:nvGrpSpPr>
          <p:cNvPr id="27" name="Group 26"/>
          <p:cNvGrpSpPr/>
          <p:nvPr/>
        </p:nvGrpSpPr>
        <p:grpSpPr>
          <a:xfrm>
            <a:off x="6831376" y="8534400"/>
            <a:ext cx="1271224" cy="708554"/>
            <a:chOff x="6382828" y="8562723"/>
            <a:chExt cx="1271224" cy="708554"/>
          </a:xfrm>
          <a:effectLst>
            <a:outerShdw blurRad="63500" sx="102000" sy="102000" algn="ctr" rotWithShape="0">
              <a:prstClr val="black">
                <a:alpha val="40000"/>
              </a:prstClr>
            </a:outerShdw>
          </a:effectLst>
        </p:grpSpPr>
        <p:grpSp>
          <p:nvGrpSpPr>
            <p:cNvPr id="21" name="Group 20"/>
            <p:cNvGrpSpPr/>
            <p:nvPr/>
          </p:nvGrpSpPr>
          <p:grpSpPr>
            <a:xfrm>
              <a:off x="6924975" y="8562723"/>
              <a:ext cx="729077" cy="664747"/>
              <a:chOff x="6924975" y="8562723"/>
              <a:chExt cx="729077" cy="664747"/>
            </a:xfrm>
          </p:grpSpPr>
          <p:sp>
            <p:nvSpPr>
              <p:cNvPr id="11" name="Cube 10"/>
              <p:cNvSpPr/>
              <p:nvPr/>
            </p:nvSpPr>
            <p:spPr bwMode="auto">
              <a:xfrm rot="473038">
                <a:off x="6924975" y="8562723"/>
                <a:ext cx="729077" cy="664747"/>
              </a:xfrm>
              <a:prstGeom prst="cube">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 name="Oval 11"/>
              <p:cNvSpPr/>
              <p:nvPr/>
            </p:nvSpPr>
            <p:spPr bwMode="auto">
              <a:xfrm>
                <a:off x="7050790" y="8832720"/>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6" name="Oval 55"/>
              <p:cNvSpPr/>
              <p:nvPr/>
            </p:nvSpPr>
            <p:spPr bwMode="auto">
              <a:xfrm>
                <a:off x="7289514" y="8610600"/>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7" name="Oval 56"/>
              <p:cNvSpPr/>
              <p:nvPr/>
            </p:nvSpPr>
            <p:spPr bwMode="auto">
              <a:xfrm>
                <a:off x="7493000" y="9048589"/>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9" name="Oval 58"/>
              <p:cNvSpPr/>
              <p:nvPr/>
            </p:nvSpPr>
            <p:spPr bwMode="auto">
              <a:xfrm>
                <a:off x="7512266" y="8895096"/>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0" name="Oval 59"/>
              <p:cNvSpPr/>
              <p:nvPr/>
            </p:nvSpPr>
            <p:spPr bwMode="auto">
              <a:xfrm>
                <a:off x="7556644" y="8753054"/>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1" name="Oval 60"/>
              <p:cNvSpPr/>
              <p:nvPr/>
            </p:nvSpPr>
            <p:spPr bwMode="auto">
              <a:xfrm>
                <a:off x="7237610" y="8995212"/>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65" name="Group 64"/>
            <p:cNvGrpSpPr/>
            <p:nvPr/>
          </p:nvGrpSpPr>
          <p:grpSpPr>
            <a:xfrm rot="19968524">
              <a:off x="6382828" y="8606530"/>
              <a:ext cx="729077" cy="664747"/>
              <a:chOff x="6924975" y="8562723"/>
              <a:chExt cx="729077" cy="664747"/>
            </a:xfrm>
          </p:grpSpPr>
          <p:sp>
            <p:nvSpPr>
              <p:cNvPr id="66" name="Cube 65"/>
              <p:cNvSpPr/>
              <p:nvPr/>
            </p:nvSpPr>
            <p:spPr bwMode="auto">
              <a:xfrm rot="473038">
                <a:off x="6924975" y="8562723"/>
                <a:ext cx="729077" cy="664747"/>
              </a:xfrm>
              <a:prstGeom prst="cube">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8" name="Oval 67"/>
              <p:cNvSpPr/>
              <p:nvPr/>
            </p:nvSpPr>
            <p:spPr bwMode="auto">
              <a:xfrm>
                <a:off x="7050790" y="8832720"/>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9" name="Oval 68"/>
              <p:cNvSpPr/>
              <p:nvPr/>
            </p:nvSpPr>
            <p:spPr bwMode="auto">
              <a:xfrm>
                <a:off x="7289514" y="8610600"/>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0" name="Oval 69"/>
              <p:cNvSpPr/>
              <p:nvPr/>
            </p:nvSpPr>
            <p:spPr bwMode="auto">
              <a:xfrm>
                <a:off x="7493000" y="9048589"/>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1" name="Oval 70"/>
              <p:cNvSpPr/>
              <p:nvPr/>
            </p:nvSpPr>
            <p:spPr bwMode="auto">
              <a:xfrm>
                <a:off x="7512266" y="8895096"/>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2" name="Oval 71"/>
              <p:cNvSpPr/>
              <p:nvPr/>
            </p:nvSpPr>
            <p:spPr bwMode="auto">
              <a:xfrm>
                <a:off x="7556644" y="8753054"/>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3" name="Oval 72"/>
              <p:cNvSpPr/>
              <p:nvPr/>
            </p:nvSpPr>
            <p:spPr bwMode="auto">
              <a:xfrm>
                <a:off x="7237610" y="8995212"/>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sp>
        <p:nvSpPr>
          <p:cNvPr id="74" name="Flowchart: Delay 73"/>
          <p:cNvSpPr/>
          <p:nvPr/>
        </p:nvSpPr>
        <p:spPr bwMode="auto">
          <a:xfrm rot="16200000">
            <a:off x="-1096124" y="5820520"/>
            <a:ext cx="4572001" cy="2379755"/>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6" name="Flowchart: Delay 75"/>
          <p:cNvSpPr/>
          <p:nvPr/>
        </p:nvSpPr>
        <p:spPr bwMode="auto">
          <a:xfrm rot="5400000" flipH="1">
            <a:off x="9766045" y="6020286"/>
            <a:ext cx="4306275" cy="2209798"/>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8" name="Oval 77"/>
          <p:cNvSpPr/>
          <p:nvPr/>
        </p:nvSpPr>
        <p:spPr bwMode="auto">
          <a:xfrm flipH="1">
            <a:off x="11303000" y="4972048"/>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83" name="Group 82"/>
          <p:cNvGrpSpPr/>
          <p:nvPr/>
        </p:nvGrpSpPr>
        <p:grpSpPr>
          <a:xfrm>
            <a:off x="429567" y="4992958"/>
            <a:ext cx="1729433" cy="4303439"/>
            <a:chOff x="244044" y="4992958"/>
            <a:chExt cx="1729433" cy="4303439"/>
          </a:xfrm>
          <a:effectLst>
            <a:outerShdw blurRad="63500" sx="102000" sy="102000" algn="ctr" rotWithShape="0">
              <a:prstClr val="black">
                <a:alpha val="40000"/>
              </a:prstClr>
            </a:outerShdw>
          </a:effectLst>
        </p:grpSpPr>
        <p:sp>
          <p:nvSpPr>
            <p:cNvPr id="84" name="Freeform 83"/>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5" name="Freeform 84"/>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9" name="Freeform 88"/>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90" name="Group 89"/>
          <p:cNvGrpSpPr/>
          <p:nvPr/>
        </p:nvGrpSpPr>
        <p:grpSpPr>
          <a:xfrm>
            <a:off x="11303000" y="5085072"/>
            <a:ext cx="1532352" cy="4213068"/>
            <a:chOff x="244044" y="4992958"/>
            <a:chExt cx="1729433" cy="4303439"/>
          </a:xfrm>
          <a:effectLst>
            <a:outerShdw blurRad="63500" sx="102000" sy="102000" algn="ctr" rotWithShape="0">
              <a:prstClr val="black">
                <a:alpha val="40000"/>
              </a:prstClr>
            </a:outerShdw>
          </a:effectLst>
        </p:grpSpPr>
        <p:sp>
          <p:nvSpPr>
            <p:cNvPr id="91" name="Freeform 90"/>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2" name="Freeform 91"/>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3" name="Freeform 92"/>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01" name="Oval 100"/>
          <p:cNvSpPr/>
          <p:nvPr/>
        </p:nvSpPr>
        <p:spPr bwMode="auto">
          <a:xfrm flipH="1">
            <a:off x="530352" y="4661491"/>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06" name="Picture 105"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63766" y="2057400"/>
            <a:ext cx="6391834" cy="7010401"/>
          </a:xfrm>
          <a:prstGeom prst="rect">
            <a:avLst/>
          </a:prstGeom>
        </p:spPr>
      </p:pic>
      <p:grpSp>
        <p:nvGrpSpPr>
          <p:cNvPr id="33" name="Group 32"/>
          <p:cNvGrpSpPr/>
          <p:nvPr/>
        </p:nvGrpSpPr>
        <p:grpSpPr>
          <a:xfrm>
            <a:off x="2821615" y="2057400"/>
            <a:ext cx="7790577" cy="4203700"/>
            <a:chOff x="2821615" y="2057400"/>
            <a:chExt cx="7790577" cy="4203700"/>
          </a:xfrm>
          <a:effectLst>
            <a:outerShdw blurRad="63500" sx="102000" sy="102000" algn="ctr" rotWithShape="0">
              <a:prstClr val="black">
                <a:alpha val="40000"/>
              </a:prstClr>
            </a:outerShdw>
          </a:effectLst>
        </p:grpSpPr>
        <p:sp>
          <p:nvSpPr>
            <p:cNvPr id="47" name="AutoShape 2"/>
            <p:cNvSpPr>
              <a:spLocks/>
            </p:cNvSpPr>
            <p:nvPr/>
          </p:nvSpPr>
          <p:spPr bwMode="auto">
            <a:xfrm>
              <a:off x="2821615" y="2057400"/>
              <a:ext cx="7790577" cy="4203700"/>
            </a:xfrm>
            <a:prstGeom prst="roundRect">
              <a:avLst>
                <a:gd name="adj" fmla="val 3806"/>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400" dirty="0">
                <a:solidFill>
                  <a:schemeClr val="tx1"/>
                </a:solidFill>
                <a:latin typeface="Trebuchet MS" pitchFamily="34" charset="0"/>
                <a:ea typeface="ＭＳ Ｐゴシック" charset="0"/>
                <a:cs typeface="American Typewriter" charset="0"/>
              </a:endParaRPr>
            </a:p>
          </p:txBody>
        </p:sp>
        <p:sp>
          <p:nvSpPr>
            <p:cNvPr id="28" name="Rectangle 27"/>
            <p:cNvSpPr/>
            <p:nvPr/>
          </p:nvSpPr>
          <p:spPr>
            <a:xfrm>
              <a:off x="3190352" y="2469357"/>
              <a:ext cx="7103261" cy="3323987"/>
            </a:xfrm>
            <a:prstGeom prst="rect">
              <a:avLst/>
            </a:prstGeom>
          </p:spPr>
          <p:txBody>
            <a:bodyPr wrap="square">
              <a:spAutoFit/>
            </a:bodyPr>
            <a:lstStyle/>
            <a:p>
              <a:pPr>
                <a:defRPr/>
              </a:pPr>
              <a:r>
                <a:rPr lang="en-US" sz="3000" dirty="0">
                  <a:solidFill>
                    <a:schemeClr val="tx1"/>
                  </a:solidFill>
                  <a:latin typeface="Trebuchet MS" pitchFamily="34" charset="0"/>
                  <a:ea typeface="ＭＳ Ｐゴシック" charset="0"/>
                  <a:cs typeface="American Typewriter" charset="0"/>
                </a:rPr>
                <a:t>After Bianca graduates from high school, she is called to audition </a:t>
              </a:r>
            </a:p>
            <a:p>
              <a:pPr>
                <a:defRPr/>
              </a:pPr>
              <a:r>
                <a:rPr lang="en-US" sz="3000" dirty="0">
                  <a:solidFill>
                    <a:schemeClr val="tx1"/>
                  </a:solidFill>
                  <a:latin typeface="Trebuchet MS" pitchFamily="34" charset="0"/>
                  <a:ea typeface="ＭＳ Ｐゴシック" charset="0"/>
                  <a:cs typeface="American Typewriter" charset="0"/>
                </a:rPr>
                <a:t>for the lead role in an upcoming </a:t>
              </a:r>
            </a:p>
            <a:p>
              <a:pPr>
                <a:defRPr/>
              </a:pPr>
              <a:r>
                <a:rPr lang="en-US" sz="3000" dirty="0">
                  <a:solidFill>
                    <a:schemeClr val="tx1"/>
                  </a:solidFill>
                  <a:latin typeface="Trebuchet MS" pitchFamily="34" charset="0"/>
                  <a:ea typeface="ＭＳ Ｐゴシック" charset="0"/>
                  <a:cs typeface="American Typewriter" charset="0"/>
                </a:rPr>
                <a:t>off-Broadway show. After her audition, she hears that everyone is going to a house party. At the party, Bianca is encouraged to play a drinking game.</a:t>
              </a:r>
            </a:p>
          </p:txBody>
        </p:sp>
      </p:grpSp>
      <p:grpSp>
        <p:nvGrpSpPr>
          <p:cNvPr id="64" name="Group 63"/>
          <p:cNvGrpSpPr/>
          <p:nvPr/>
        </p:nvGrpSpPr>
        <p:grpSpPr>
          <a:xfrm>
            <a:off x="7874000" y="6584029"/>
            <a:ext cx="2725258" cy="2407571"/>
            <a:chOff x="7639044" y="6323140"/>
            <a:chExt cx="2807814" cy="2480503"/>
          </a:xfrm>
        </p:grpSpPr>
        <p:sp>
          <p:nvSpPr>
            <p:cNvPr id="20" name="Rectangle 19"/>
            <p:cNvSpPr/>
            <p:nvPr/>
          </p:nvSpPr>
          <p:spPr bwMode="auto">
            <a:xfrm rot="19483210">
              <a:off x="7639044" y="6323140"/>
              <a:ext cx="2169532" cy="404006"/>
            </a:xfrm>
            <a:prstGeom prst="rect">
              <a:avLst/>
            </a:prstGeom>
            <a:solidFill>
              <a:srgbClr val="1F658C"/>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9" name="Rectangle 48"/>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3" name="Straight Connector 22"/>
            <p:cNvCxnSpPr/>
            <p:nvPr/>
          </p:nvCxnSpPr>
          <p:spPr bwMode="auto">
            <a:xfrm flipV="1">
              <a:off x="8374477" y="7334934"/>
              <a:ext cx="1480723" cy="274785"/>
            </a:xfrm>
            <a:prstGeom prst="line">
              <a:avLst/>
            </a:prstGeom>
            <a:blipFill dpi="0" rotWithShape="0">
              <a:blip r:embed="rId4"/>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2" name="Straight Connector 51"/>
            <p:cNvCxnSpPr/>
            <p:nvPr/>
          </p:nvCxnSpPr>
          <p:spPr bwMode="auto">
            <a:xfrm flipV="1">
              <a:off x="8479994" y="7709567"/>
              <a:ext cx="1480723" cy="274785"/>
            </a:xfrm>
            <a:prstGeom prst="line">
              <a:avLst/>
            </a:prstGeom>
            <a:blipFill dpi="0" rotWithShape="0">
              <a:blip r:embed="rId4"/>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3" name="Straight Connector 52"/>
            <p:cNvCxnSpPr/>
            <p:nvPr/>
          </p:nvCxnSpPr>
          <p:spPr bwMode="auto">
            <a:xfrm flipV="1">
              <a:off x="8559800" y="8135733"/>
              <a:ext cx="1480723" cy="274785"/>
            </a:xfrm>
            <a:prstGeom prst="line">
              <a:avLst/>
            </a:prstGeom>
            <a:blipFill dpi="0" rotWithShape="0">
              <a:blip r:embed="rId4"/>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Tree>
    <p:extLst>
      <p:ext uri="{BB962C8B-B14F-4D97-AF65-F5344CB8AC3E}">
        <p14:creationId xmlns:p14="http://schemas.microsoft.com/office/powerpoint/2010/main" val="42791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childTnLst>
                                </p:cTn>
                              </p:par>
                            </p:childTnLst>
                          </p:cTn>
                        </p:par>
                        <p:par>
                          <p:cTn id="8" fill="hold">
                            <p:stCondLst>
                              <p:cond delay="1000"/>
                            </p:stCondLst>
                            <p:childTnLst>
                              <p:par>
                                <p:cTn id="9" presetID="45"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ppt_w</p:attrName>
                                        </p:attrNameLst>
                                      </p:cBhvr>
                                      <p:tavLst>
                                        <p:tav tm="0" fmla="#ppt_w*sin(2.5*pi*$)">
                                          <p:val>
                                            <p:fltVal val="0"/>
                                          </p:val>
                                        </p:tav>
                                        <p:tav tm="100000">
                                          <p:val>
                                            <p:fltVal val="1"/>
                                          </p:val>
                                        </p:tav>
                                      </p:tavLst>
                                    </p:anim>
                                    <p:anim calcmode="lin" valueType="num">
                                      <p:cBhvr>
                                        <p:cTn id="13" dur="2000" fill="hold"/>
                                        <p:tgtEl>
                                          <p:spTgt spid="8"/>
                                        </p:tgtEl>
                                        <p:attrNameLst>
                                          <p:attrName>ppt_h</p:attrName>
                                        </p:attrNameLst>
                                      </p:cBhvr>
                                      <p:tavLst>
                                        <p:tav tm="0">
                                          <p:val>
                                            <p:strVal val="#ppt_h"/>
                                          </p:val>
                                        </p:tav>
                                        <p:tav tm="100000">
                                          <p:val>
                                            <p:strVal val="#ppt_h"/>
                                          </p:val>
                                        </p:tav>
                                      </p:tavLst>
                                    </p:anim>
                                  </p:childTnLst>
                                </p:cTn>
                              </p:par>
                            </p:childTnLst>
                          </p:cTn>
                        </p:par>
                        <p:par>
                          <p:cTn id="14" fill="hold">
                            <p:stCondLst>
                              <p:cond delay="3000"/>
                            </p:stCondLst>
                            <p:childTnLst>
                              <p:par>
                                <p:cTn id="15" presetID="26"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80">
                                          <p:stCondLst>
                                            <p:cond delay="0"/>
                                          </p:stCondLst>
                                        </p:cTn>
                                        <p:tgtEl>
                                          <p:spTgt spid="27"/>
                                        </p:tgtEl>
                                      </p:cBhvr>
                                    </p:animEffect>
                                    <p:anim calcmode="lin" valueType="num">
                                      <p:cBhvr>
                                        <p:cTn id="18"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23" dur="26">
                                          <p:stCondLst>
                                            <p:cond delay="650"/>
                                          </p:stCondLst>
                                        </p:cTn>
                                        <p:tgtEl>
                                          <p:spTgt spid="27"/>
                                        </p:tgtEl>
                                      </p:cBhvr>
                                      <p:to x="100000" y="60000"/>
                                    </p:animScale>
                                    <p:animScale>
                                      <p:cBhvr>
                                        <p:cTn id="24" dur="166" decel="50000">
                                          <p:stCondLst>
                                            <p:cond delay="676"/>
                                          </p:stCondLst>
                                        </p:cTn>
                                        <p:tgtEl>
                                          <p:spTgt spid="27"/>
                                        </p:tgtEl>
                                      </p:cBhvr>
                                      <p:to x="100000" y="100000"/>
                                    </p:animScale>
                                    <p:animScale>
                                      <p:cBhvr>
                                        <p:cTn id="25" dur="26">
                                          <p:stCondLst>
                                            <p:cond delay="1312"/>
                                          </p:stCondLst>
                                        </p:cTn>
                                        <p:tgtEl>
                                          <p:spTgt spid="27"/>
                                        </p:tgtEl>
                                      </p:cBhvr>
                                      <p:to x="100000" y="80000"/>
                                    </p:animScale>
                                    <p:animScale>
                                      <p:cBhvr>
                                        <p:cTn id="26" dur="166" decel="50000">
                                          <p:stCondLst>
                                            <p:cond delay="1338"/>
                                          </p:stCondLst>
                                        </p:cTn>
                                        <p:tgtEl>
                                          <p:spTgt spid="27"/>
                                        </p:tgtEl>
                                      </p:cBhvr>
                                      <p:to x="100000" y="100000"/>
                                    </p:animScale>
                                    <p:animScale>
                                      <p:cBhvr>
                                        <p:cTn id="27" dur="26">
                                          <p:stCondLst>
                                            <p:cond delay="1642"/>
                                          </p:stCondLst>
                                        </p:cTn>
                                        <p:tgtEl>
                                          <p:spTgt spid="27"/>
                                        </p:tgtEl>
                                      </p:cBhvr>
                                      <p:to x="100000" y="90000"/>
                                    </p:animScale>
                                    <p:animScale>
                                      <p:cBhvr>
                                        <p:cTn id="28" dur="166" decel="50000">
                                          <p:stCondLst>
                                            <p:cond delay="1668"/>
                                          </p:stCondLst>
                                        </p:cTn>
                                        <p:tgtEl>
                                          <p:spTgt spid="27"/>
                                        </p:tgtEl>
                                      </p:cBhvr>
                                      <p:to x="100000" y="100000"/>
                                    </p:animScale>
                                    <p:animScale>
                                      <p:cBhvr>
                                        <p:cTn id="29" dur="26">
                                          <p:stCondLst>
                                            <p:cond delay="1808"/>
                                          </p:stCondLst>
                                        </p:cTn>
                                        <p:tgtEl>
                                          <p:spTgt spid="27"/>
                                        </p:tgtEl>
                                      </p:cBhvr>
                                      <p:to x="100000" y="95000"/>
                                    </p:animScale>
                                    <p:animScale>
                                      <p:cBhvr>
                                        <p:cTn id="30" dur="166" decel="50000">
                                          <p:stCondLst>
                                            <p:cond delay="1834"/>
                                          </p:stCondLst>
                                        </p:cTn>
                                        <p:tgtEl>
                                          <p:spTgt spid="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684153" y="789186"/>
            <a:ext cx="10210800" cy="6530079"/>
          </a:xfrm>
          <a:prstGeom prst="rect">
            <a:avLst/>
          </a:prstGeom>
          <a:solidFill>
            <a:schemeClr val="tx1"/>
          </a:solidFill>
          <a:ln w="5715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6" name="Flowchart: Delay 115"/>
          <p:cNvSpPr/>
          <p:nvPr/>
        </p:nvSpPr>
        <p:spPr bwMode="auto">
          <a:xfrm rot="16200000" flipH="1">
            <a:off x="9639849" y="2052002"/>
            <a:ext cx="4598034" cy="217043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0" name="Group 129"/>
          <p:cNvGrpSpPr/>
          <p:nvPr/>
        </p:nvGrpSpPr>
        <p:grpSpPr>
          <a:xfrm>
            <a:off x="10998200" y="1097834"/>
            <a:ext cx="1828798" cy="4151070"/>
            <a:chOff x="25400" y="1005722"/>
            <a:chExt cx="1981198" cy="4151070"/>
          </a:xfrm>
          <a:effectLst>
            <a:outerShdw blurRad="63500" sx="102000" sy="102000" algn="ctr" rotWithShape="0">
              <a:prstClr val="black">
                <a:alpha val="40000"/>
              </a:prstClr>
            </a:outerShdw>
          </a:effectLst>
        </p:grpSpPr>
        <p:sp>
          <p:nvSpPr>
            <p:cNvPr id="131" name="Freeform 130"/>
            <p:cNvSpPr/>
            <p:nvPr/>
          </p:nvSpPr>
          <p:spPr bwMode="auto">
            <a:xfrm>
              <a:off x="25400" y="1005723"/>
              <a:ext cx="805078" cy="398723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2" name="Freeform 131"/>
            <p:cNvSpPr/>
            <p:nvPr/>
          </p:nvSpPr>
          <p:spPr bwMode="auto">
            <a:xfrm flipH="1">
              <a:off x="1525120" y="1005722"/>
              <a:ext cx="481478" cy="4032957"/>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3" name="Freeform 132"/>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15" name="Flowchart: Delay 114"/>
          <p:cNvSpPr/>
          <p:nvPr/>
        </p:nvSpPr>
        <p:spPr bwMode="auto">
          <a:xfrm rot="5400000" flipH="1">
            <a:off x="9749649" y="6036682"/>
            <a:ext cx="4339068" cy="2209798"/>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7" name="Oval 116"/>
          <p:cNvSpPr/>
          <p:nvPr/>
        </p:nvSpPr>
        <p:spPr bwMode="auto">
          <a:xfrm flipH="1">
            <a:off x="11303000" y="4972048"/>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6" name="Group 125"/>
          <p:cNvGrpSpPr/>
          <p:nvPr/>
        </p:nvGrpSpPr>
        <p:grpSpPr>
          <a:xfrm>
            <a:off x="11303000" y="5085072"/>
            <a:ext cx="1532352" cy="4226044"/>
            <a:chOff x="244044" y="4992958"/>
            <a:chExt cx="1729433" cy="4303439"/>
          </a:xfrm>
          <a:effectLst>
            <a:outerShdw blurRad="63500" sx="102000" sy="102000" algn="ctr" rotWithShape="0">
              <a:prstClr val="black">
                <a:alpha val="40000"/>
              </a:prstClr>
            </a:outerShdw>
          </a:effectLst>
        </p:grpSpPr>
        <p:sp>
          <p:nvSpPr>
            <p:cNvPr id="127" name="Freeform 126"/>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8" name="Freeform 127"/>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9" name="Freeform 128"/>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135" name="Picture 134"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63766" y="2057400"/>
            <a:ext cx="6391834" cy="7010401"/>
          </a:xfrm>
          <a:prstGeom prst="rect">
            <a:avLst/>
          </a:prstGeom>
        </p:spPr>
      </p:pic>
      <p:sp>
        <p:nvSpPr>
          <p:cNvPr id="114" name="Flowchart: Delay 113"/>
          <p:cNvSpPr/>
          <p:nvPr/>
        </p:nvSpPr>
        <p:spPr bwMode="auto">
          <a:xfrm rot="5400000">
            <a:off x="-1025382" y="1814568"/>
            <a:ext cx="4430513" cy="237975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18" name="Group 117"/>
          <p:cNvGrpSpPr/>
          <p:nvPr/>
        </p:nvGrpSpPr>
        <p:grpSpPr>
          <a:xfrm>
            <a:off x="177801" y="1005722"/>
            <a:ext cx="1981199" cy="4151070"/>
            <a:chOff x="25400" y="1005722"/>
            <a:chExt cx="1981199" cy="4151070"/>
          </a:xfrm>
          <a:effectLst>
            <a:outerShdw blurRad="63500" sx="102000" sy="102000" algn="ctr" rotWithShape="0">
              <a:prstClr val="black">
                <a:alpha val="40000"/>
              </a:prstClr>
            </a:outerShdw>
          </a:effectLst>
        </p:grpSpPr>
        <p:sp>
          <p:nvSpPr>
            <p:cNvPr id="119" name="Freeform 118"/>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0" name="Freeform 119"/>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1" name="Freeform 120"/>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9" name="Flowchart: Stored Data 8"/>
          <p:cNvSpPr/>
          <p:nvPr/>
        </p:nvSpPr>
        <p:spPr bwMode="auto">
          <a:xfrm rot="16200000">
            <a:off x="-263631" y="-113775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2" name="Flowchart: Stored Data 31"/>
          <p:cNvSpPr/>
          <p:nvPr/>
        </p:nvSpPr>
        <p:spPr bwMode="auto">
          <a:xfrm rot="16200000">
            <a:off x="10660406" y="-1234967"/>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0" name="Group 9"/>
          <p:cNvGrpSpPr/>
          <p:nvPr/>
        </p:nvGrpSpPr>
        <p:grpSpPr>
          <a:xfrm>
            <a:off x="5034013" y="6858000"/>
            <a:ext cx="3511080" cy="2270381"/>
            <a:chOff x="2480929" y="7125012"/>
            <a:chExt cx="3511080" cy="2270381"/>
          </a:xfrm>
          <a:effectLst>
            <a:outerShdw blurRad="63500" sx="102000" sy="102000" algn="ctr" rotWithShape="0">
              <a:prstClr val="black">
                <a:alpha val="40000"/>
              </a:prstClr>
            </a:outerShdw>
          </a:effectLst>
        </p:grpSpPr>
        <p:grpSp>
          <p:nvGrpSpPr>
            <p:cNvPr id="5" name="Group 4"/>
            <p:cNvGrpSpPr/>
            <p:nvPr/>
          </p:nvGrpSpPr>
          <p:grpSpPr>
            <a:xfrm>
              <a:off x="2480929" y="7125012"/>
              <a:ext cx="2514600" cy="1524000"/>
              <a:chOff x="2476155" y="6816300"/>
              <a:chExt cx="2514600" cy="1524000"/>
            </a:xfrm>
          </p:grpSpPr>
          <p:sp>
            <p:nvSpPr>
              <p:cNvPr id="4" name="Wave 3"/>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 name="Wave 12"/>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TextBox 13"/>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nvGrpSpPr>
            <p:cNvPr id="16" name="Group 15"/>
            <p:cNvGrpSpPr/>
            <p:nvPr/>
          </p:nvGrpSpPr>
          <p:grpSpPr>
            <a:xfrm rot="1530502">
              <a:off x="3477409" y="7871393"/>
              <a:ext cx="2514600" cy="1524000"/>
              <a:chOff x="2476155" y="6816300"/>
              <a:chExt cx="2514600" cy="1524000"/>
            </a:xfrm>
          </p:grpSpPr>
          <p:sp>
            <p:nvSpPr>
              <p:cNvPr id="17" name="Wave 16"/>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8" name="Wave 17"/>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9" name="TextBox 18"/>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sp>
        <p:nvSpPr>
          <p:cNvPr id="30" name="Flowchart: Stored Data 29"/>
          <p:cNvSpPr/>
          <p:nvPr/>
        </p:nvSpPr>
        <p:spPr bwMode="auto">
          <a:xfrm rot="16200000">
            <a:off x="5428931" y="-118028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1" name="Flowchart: Stored Data 30"/>
          <p:cNvSpPr/>
          <p:nvPr/>
        </p:nvSpPr>
        <p:spPr bwMode="auto">
          <a:xfrm rot="16200000">
            <a:off x="8251498" y="-1192945"/>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Flowchart: Stored Data 28"/>
          <p:cNvSpPr/>
          <p:nvPr/>
        </p:nvSpPr>
        <p:spPr bwMode="auto">
          <a:xfrm rot="16200000">
            <a:off x="2642454" y="-111674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AutoShape 1"/>
          <p:cNvSpPr>
            <a:spLocks/>
          </p:cNvSpPr>
          <p:nvPr/>
        </p:nvSpPr>
        <p:spPr bwMode="auto">
          <a:xfrm>
            <a:off x="3378200" y="228600"/>
            <a:ext cx="6703556" cy="971542"/>
          </a:xfrm>
          <a:prstGeom prst="roundRect">
            <a:avLst>
              <a:gd name="adj" fmla="val 4500"/>
            </a:avLst>
          </a:prstGeom>
          <a:solidFill>
            <a:srgbClr val="1F658C"/>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r>
              <a:rPr lang="en-US" altLang="ja-JP" b="1" dirty="0">
                <a:solidFill>
                  <a:schemeClr val="tx1"/>
                </a:solidFill>
                <a:latin typeface="Trebuchet MS" pitchFamily="34" charset="0"/>
                <a:ea typeface="MS PGothic" pitchFamily="34" charset="-128"/>
              </a:rPr>
              <a:t>Bianca’s choices are to…</a:t>
            </a:r>
            <a:endParaRPr lang="en-US" dirty="0">
              <a:solidFill>
                <a:schemeClr val="tx1"/>
              </a:solidFill>
              <a:latin typeface="Trebuchet MS" pitchFamily="34" charset="0"/>
              <a:ea typeface="MS PGothic" pitchFamily="34" charset="-128"/>
            </a:endParaRPr>
          </a:p>
        </p:txBody>
      </p:sp>
      <p:sp>
        <p:nvSpPr>
          <p:cNvPr id="74" name="TextBox 73"/>
          <p:cNvSpPr txBox="1"/>
          <p:nvPr/>
        </p:nvSpPr>
        <p:spPr>
          <a:xfrm>
            <a:off x="4684391" y="2057400"/>
            <a:ext cx="4104009" cy="584775"/>
          </a:xfrm>
          <a:prstGeom prst="rect">
            <a:avLst/>
          </a:prstGeom>
          <a:noFill/>
        </p:spPr>
        <p:txBody>
          <a:bodyPr wrap="none" rtlCol="0">
            <a:spAutoFit/>
          </a:bodyPr>
          <a:lstStyle/>
          <a:p>
            <a:r>
              <a:rPr lang="en-US" sz="3200" b="1" dirty="0">
                <a:solidFill>
                  <a:schemeClr val="bg1"/>
                </a:solidFill>
                <a:effectLst>
                  <a:outerShdw blurRad="63500" sx="102000" sy="102000" algn="ctr" rotWithShape="0">
                    <a:prstClr val="black">
                      <a:alpha val="40000"/>
                    </a:prstClr>
                  </a:outerShdw>
                </a:effectLst>
                <a:latin typeface="Trebuchet MS" pitchFamily="34" charset="0"/>
              </a:rPr>
              <a:t>What should she do?</a:t>
            </a:r>
          </a:p>
        </p:txBody>
      </p:sp>
      <p:grpSp>
        <p:nvGrpSpPr>
          <p:cNvPr id="75" name="Group 74"/>
          <p:cNvGrpSpPr/>
          <p:nvPr/>
        </p:nvGrpSpPr>
        <p:grpSpPr>
          <a:xfrm>
            <a:off x="3820962" y="2948842"/>
            <a:ext cx="1726857" cy="2971800"/>
            <a:chOff x="2478941" y="1811662"/>
            <a:chExt cx="1726857" cy="2971800"/>
          </a:xfrm>
          <a:effectLst>
            <a:outerShdw blurRad="63500" sx="102000" sy="102000" algn="ctr" rotWithShape="0">
              <a:prstClr val="black">
                <a:alpha val="40000"/>
              </a:prstClr>
            </a:outerShdw>
          </a:effectLst>
        </p:grpSpPr>
        <p:grpSp>
          <p:nvGrpSpPr>
            <p:cNvPr id="76" name="Group 75"/>
            <p:cNvGrpSpPr/>
            <p:nvPr/>
          </p:nvGrpSpPr>
          <p:grpSpPr>
            <a:xfrm>
              <a:off x="2478941" y="1811662"/>
              <a:ext cx="1726857" cy="2971800"/>
              <a:chOff x="787400" y="3124200"/>
              <a:chExt cx="3276600" cy="5638800"/>
            </a:xfrm>
          </p:grpSpPr>
          <p:grpSp>
            <p:nvGrpSpPr>
              <p:cNvPr id="78" name="Group 77"/>
              <p:cNvGrpSpPr/>
              <p:nvPr/>
            </p:nvGrpSpPr>
            <p:grpSpPr>
              <a:xfrm>
                <a:off x="787400" y="3124200"/>
                <a:ext cx="3276600" cy="5638800"/>
                <a:chOff x="1016000" y="1371600"/>
                <a:chExt cx="3276600" cy="5638800"/>
              </a:xfrm>
            </p:grpSpPr>
            <p:sp>
              <p:nvSpPr>
                <p:cNvPr id="80" name="Rectangle 79">
                  <a:hlinkClick r:id="rId4" action="ppaction://hlinksldjump"/>
                </p:cNvPr>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1" name="Oval 80"/>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79" name="Picture 7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algn="l" rotWithShape="0">
                  <a:prstClr val="black">
                    <a:alpha val="40000"/>
                  </a:prstClr>
                </a:outerShdw>
              </a:effectLst>
            </p:spPr>
          </p:pic>
        </p:grpSp>
        <p:sp>
          <p:nvSpPr>
            <p:cNvPr id="77" name="TextBox 76"/>
            <p:cNvSpPr txBox="1"/>
            <p:nvPr/>
          </p:nvSpPr>
          <p:spPr>
            <a:xfrm>
              <a:off x="2636849" y="2142259"/>
              <a:ext cx="1411040" cy="1200329"/>
            </a:xfrm>
            <a:prstGeom prst="rect">
              <a:avLst/>
            </a:prstGeom>
            <a:noFill/>
          </p:spPr>
          <p:txBody>
            <a:bodyPr wrap="square" rtlCol="0">
              <a:spAutoFit/>
            </a:bodyPr>
            <a:lstStyle/>
            <a:p>
              <a:r>
                <a:rPr lang="en-US" sz="2400" dirty="0">
                  <a:latin typeface="Trebuchet MS" pitchFamily="34" charset="0"/>
                </a:rPr>
                <a:t>Play the drinking game</a:t>
              </a:r>
            </a:p>
          </p:txBody>
        </p:sp>
      </p:grpSp>
      <p:grpSp>
        <p:nvGrpSpPr>
          <p:cNvPr id="92" name="Group 91"/>
          <p:cNvGrpSpPr/>
          <p:nvPr/>
        </p:nvGrpSpPr>
        <p:grpSpPr>
          <a:xfrm>
            <a:off x="7873347" y="2948842"/>
            <a:ext cx="1726857" cy="2971800"/>
            <a:chOff x="9225971" y="1768472"/>
            <a:chExt cx="1726857" cy="2971800"/>
          </a:xfrm>
          <a:effectLst>
            <a:outerShdw blurRad="63500" sx="102000" sy="102000" algn="ctr" rotWithShape="0">
              <a:prstClr val="black">
                <a:alpha val="40000"/>
              </a:prstClr>
            </a:outerShdw>
          </a:effectLst>
        </p:grpSpPr>
        <p:grpSp>
          <p:nvGrpSpPr>
            <p:cNvPr id="93" name="Group 92"/>
            <p:cNvGrpSpPr/>
            <p:nvPr/>
          </p:nvGrpSpPr>
          <p:grpSpPr>
            <a:xfrm>
              <a:off x="9225971" y="1768472"/>
              <a:ext cx="1726857" cy="2971800"/>
              <a:chOff x="4799724" y="3124200"/>
              <a:chExt cx="3276600" cy="5638800"/>
            </a:xfrm>
          </p:grpSpPr>
          <p:grpSp>
            <p:nvGrpSpPr>
              <p:cNvPr id="95" name="Group 94"/>
              <p:cNvGrpSpPr/>
              <p:nvPr/>
            </p:nvGrpSpPr>
            <p:grpSpPr>
              <a:xfrm>
                <a:off x="4799724" y="3124200"/>
                <a:ext cx="3276600" cy="5638800"/>
                <a:chOff x="5054600" y="1371600"/>
                <a:chExt cx="3276600" cy="5638800"/>
              </a:xfrm>
            </p:grpSpPr>
            <p:sp>
              <p:nvSpPr>
                <p:cNvPr id="100" name="Rectangle 99">
                  <a:hlinkClick r:id="rId6" action="ppaction://hlinksldjump"/>
                </p:cNvPr>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1" name="Oval 100"/>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96" name="Picture 9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3500000" algn="br" rotWithShape="0">
                  <a:prstClr val="black">
                    <a:alpha val="40000"/>
                  </a:prstClr>
                </a:outerShdw>
              </a:effectLst>
            </p:spPr>
          </p:pic>
        </p:grpSp>
        <p:sp>
          <p:nvSpPr>
            <p:cNvPr id="94" name="TextBox 93"/>
            <p:cNvSpPr txBox="1"/>
            <p:nvPr/>
          </p:nvSpPr>
          <p:spPr>
            <a:xfrm>
              <a:off x="9307758" y="2046651"/>
              <a:ext cx="1411040" cy="1569660"/>
            </a:xfrm>
            <a:prstGeom prst="rect">
              <a:avLst/>
            </a:prstGeom>
            <a:noFill/>
          </p:spPr>
          <p:txBody>
            <a:bodyPr wrap="square" rtlCol="0">
              <a:spAutoFit/>
            </a:bodyPr>
            <a:lstStyle/>
            <a:p>
              <a:r>
                <a:rPr lang="en-US" sz="2400" dirty="0">
                  <a:latin typeface="Trebuchet MS" pitchFamily="34" charset="0"/>
                </a:rPr>
                <a:t>Don’t play the drinking game</a:t>
              </a:r>
            </a:p>
          </p:txBody>
        </p:sp>
      </p:grpSp>
      <p:grpSp>
        <p:nvGrpSpPr>
          <p:cNvPr id="8" name="Group 7"/>
          <p:cNvGrpSpPr/>
          <p:nvPr/>
        </p:nvGrpSpPr>
        <p:grpSpPr>
          <a:xfrm>
            <a:off x="4316191" y="5183523"/>
            <a:ext cx="989374" cy="1258511"/>
            <a:chOff x="6182417" y="7063479"/>
            <a:chExt cx="1640880" cy="2087244"/>
          </a:xfrm>
          <a:effectLst>
            <a:outerShdw blurRad="63500" sx="102000" sy="102000" algn="ctr" rotWithShape="0">
              <a:prstClr val="black">
                <a:alpha val="40000"/>
              </a:prstClr>
            </a:outerShdw>
          </a:effectLst>
        </p:grpSpPr>
        <p:sp>
          <p:nvSpPr>
            <p:cNvPr id="3" name="Can 2"/>
            <p:cNvSpPr/>
            <p:nvPr/>
          </p:nvSpPr>
          <p:spPr bwMode="auto">
            <a:xfrm>
              <a:off x="6273799" y="7063479"/>
              <a:ext cx="1447800" cy="2087244"/>
            </a:xfrm>
            <a:prstGeom prst="can">
              <a:avLst/>
            </a:prstGeom>
            <a:solidFill>
              <a:srgbClr val="D48D28"/>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TextBox 5"/>
            <p:cNvSpPr txBox="1"/>
            <p:nvPr/>
          </p:nvSpPr>
          <p:spPr>
            <a:xfrm rot="20983634">
              <a:off x="6182417" y="7830538"/>
              <a:ext cx="1640880" cy="638061"/>
            </a:xfrm>
            <a:prstGeom prst="rect">
              <a:avLst/>
            </a:prstGeom>
            <a:noFill/>
          </p:spPr>
          <p:txBody>
            <a:bodyPr wrap="none" rtlCol="0">
              <a:spAutoFit/>
            </a:bodyPr>
            <a:lstStyle/>
            <a:p>
              <a:r>
                <a:rPr lang="en-US" sz="1900" dirty="0">
                  <a:solidFill>
                    <a:schemeClr val="bg1"/>
                  </a:solidFill>
                  <a:latin typeface="Trebuchet MS" pitchFamily="34" charset="0"/>
                </a:rPr>
                <a:t>Alcohol</a:t>
              </a:r>
            </a:p>
          </p:txBody>
        </p:sp>
      </p:grpSp>
      <p:grpSp>
        <p:nvGrpSpPr>
          <p:cNvPr id="27" name="Group 26"/>
          <p:cNvGrpSpPr/>
          <p:nvPr/>
        </p:nvGrpSpPr>
        <p:grpSpPr>
          <a:xfrm>
            <a:off x="4767462" y="6126617"/>
            <a:ext cx="830504" cy="462906"/>
            <a:chOff x="6382828" y="8562723"/>
            <a:chExt cx="1271224" cy="708554"/>
          </a:xfrm>
          <a:effectLst>
            <a:outerShdw blurRad="63500" sx="102000" sy="102000" algn="ctr" rotWithShape="0">
              <a:prstClr val="black">
                <a:alpha val="40000"/>
              </a:prstClr>
            </a:outerShdw>
          </a:effectLst>
        </p:grpSpPr>
        <p:grpSp>
          <p:nvGrpSpPr>
            <p:cNvPr id="21" name="Group 20"/>
            <p:cNvGrpSpPr/>
            <p:nvPr/>
          </p:nvGrpSpPr>
          <p:grpSpPr>
            <a:xfrm>
              <a:off x="6924975" y="8562723"/>
              <a:ext cx="729077" cy="664747"/>
              <a:chOff x="6924975" y="8562723"/>
              <a:chExt cx="729077" cy="664747"/>
            </a:xfrm>
          </p:grpSpPr>
          <p:sp>
            <p:nvSpPr>
              <p:cNvPr id="11" name="Cube 10"/>
              <p:cNvSpPr/>
              <p:nvPr/>
            </p:nvSpPr>
            <p:spPr bwMode="auto">
              <a:xfrm rot="473038">
                <a:off x="6924975" y="8562723"/>
                <a:ext cx="729077" cy="664747"/>
              </a:xfrm>
              <a:prstGeom prst="cube">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 name="Oval 11"/>
              <p:cNvSpPr/>
              <p:nvPr/>
            </p:nvSpPr>
            <p:spPr bwMode="auto">
              <a:xfrm>
                <a:off x="7050790" y="8832720"/>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6" name="Oval 55"/>
              <p:cNvSpPr/>
              <p:nvPr/>
            </p:nvSpPr>
            <p:spPr bwMode="auto">
              <a:xfrm>
                <a:off x="7289514" y="8610600"/>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7" name="Oval 56"/>
              <p:cNvSpPr/>
              <p:nvPr/>
            </p:nvSpPr>
            <p:spPr bwMode="auto">
              <a:xfrm>
                <a:off x="7493000" y="9048589"/>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9" name="Oval 58"/>
              <p:cNvSpPr/>
              <p:nvPr/>
            </p:nvSpPr>
            <p:spPr bwMode="auto">
              <a:xfrm>
                <a:off x="7512266" y="8895096"/>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0" name="Oval 59"/>
              <p:cNvSpPr/>
              <p:nvPr/>
            </p:nvSpPr>
            <p:spPr bwMode="auto">
              <a:xfrm>
                <a:off x="7556644" y="8753054"/>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1" name="Oval 60"/>
              <p:cNvSpPr/>
              <p:nvPr/>
            </p:nvSpPr>
            <p:spPr bwMode="auto">
              <a:xfrm>
                <a:off x="7237610" y="8995212"/>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65" name="Group 64"/>
            <p:cNvGrpSpPr/>
            <p:nvPr/>
          </p:nvGrpSpPr>
          <p:grpSpPr>
            <a:xfrm rot="19968524">
              <a:off x="6382828" y="8606530"/>
              <a:ext cx="729077" cy="664747"/>
              <a:chOff x="6924975" y="8562723"/>
              <a:chExt cx="729077" cy="664747"/>
            </a:xfrm>
          </p:grpSpPr>
          <p:sp>
            <p:nvSpPr>
              <p:cNvPr id="66" name="Cube 65"/>
              <p:cNvSpPr/>
              <p:nvPr/>
            </p:nvSpPr>
            <p:spPr bwMode="auto">
              <a:xfrm rot="473038">
                <a:off x="6924975" y="8562723"/>
                <a:ext cx="729077" cy="664747"/>
              </a:xfrm>
              <a:prstGeom prst="cube">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8" name="Oval 67"/>
              <p:cNvSpPr/>
              <p:nvPr/>
            </p:nvSpPr>
            <p:spPr bwMode="auto">
              <a:xfrm>
                <a:off x="7050790" y="8832720"/>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9" name="Oval 68"/>
              <p:cNvSpPr/>
              <p:nvPr/>
            </p:nvSpPr>
            <p:spPr bwMode="auto">
              <a:xfrm>
                <a:off x="7289514" y="8610600"/>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0" name="Oval 69"/>
              <p:cNvSpPr/>
              <p:nvPr/>
            </p:nvSpPr>
            <p:spPr bwMode="auto">
              <a:xfrm>
                <a:off x="7493000" y="9048589"/>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1" name="Oval 70"/>
              <p:cNvSpPr/>
              <p:nvPr/>
            </p:nvSpPr>
            <p:spPr bwMode="auto">
              <a:xfrm>
                <a:off x="7512266" y="8895096"/>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2" name="Oval 71"/>
              <p:cNvSpPr/>
              <p:nvPr/>
            </p:nvSpPr>
            <p:spPr bwMode="auto">
              <a:xfrm>
                <a:off x="7556644" y="8753054"/>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3" name="Oval 72"/>
              <p:cNvSpPr/>
              <p:nvPr/>
            </p:nvSpPr>
            <p:spPr bwMode="auto">
              <a:xfrm>
                <a:off x="7237610" y="8995212"/>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grpSp>
        <p:nvGrpSpPr>
          <p:cNvPr id="64" name="Group 63"/>
          <p:cNvGrpSpPr/>
          <p:nvPr/>
        </p:nvGrpSpPr>
        <p:grpSpPr>
          <a:xfrm>
            <a:off x="7943784" y="5120664"/>
            <a:ext cx="1433740" cy="1266607"/>
            <a:chOff x="7639044" y="6323140"/>
            <a:chExt cx="2807814" cy="2480503"/>
          </a:xfrm>
        </p:grpSpPr>
        <p:sp>
          <p:nvSpPr>
            <p:cNvPr id="20" name="Rectangle 19"/>
            <p:cNvSpPr/>
            <p:nvPr/>
          </p:nvSpPr>
          <p:spPr bwMode="auto">
            <a:xfrm rot="19483210">
              <a:off x="7639044" y="6323140"/>
              <a:ext cx="2169532" cy="404006"/>
            </a:xfrm>
            <a:prstGeom prst="rect">
              <a:avLst/>
            </a:prstGeom>
            <a:solidFill>
              <a:srgbClr val="1F658C"/>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9" name="Rectangle 48"/>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3" name="Straight Connector 22"/>
            <p:cNvCxnSpPr/>
            <p:nvPr/>
          </p:nvCxnSpPr>
          <p:spPr bwMode="auto">
            <a:xfrm flipV="1">
              <a:off x="8374477" y="7334934"/>
              <a:ext cx="1480723" cy="27478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2" name="Straight Connector 51"/>
            <p:cNvCxnSpPr/>
            <p:nvPr/>
          </p:nvCxnSpPr>
          <p:spPr bwMode="auto">
            <a:xfrm flipV="1">
              <a:off x="8479994" y="7709567"/>
              <a:ext cx="1480723" cy="27478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3" name="Straight Connector 52"/>
            <p:cNvCxnSpPr/>
            <p:nvPr/>
          </p:nvCxnSpPr>
          <p:spPr bwMode="auto">
            <a:xfrm flipV="1">
              <a:off x="8559800" y="8135733"/>
              <a:ext cx="1480723" cy="27478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113" name="Flowchart: Delay 112"/>
          <p:cNvSpPr/>
          <p:nvPr/>
        </p:nvSpPr>
        <p:spPr bwMode="auto">
          <a:xfrm rot="16200000">
            <a:off x="-1096124" y="5820520"/>
            <a:ext cx="4572001" cy="2379755"/>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2" name="Group 121"/>
          <p:cNvGrpSpPr/>
          <p:nvPr/>
        </p:nvGrpSpPr>
        <p:grpSpPr>
          <a:xfrm>
            <a:off x="429567" y="4992958"/>
            <a:ext cx="1729433" cy="4303439"/>
            <a:chOff x="244044" y="4992958"/>
            <a:chExt cx="1729433" cy="4303439"/>
          </a:xfrm>
          <a:effectLst>
            <a:outerShdw blurRad="63500" sx="102000" sy="102000" algn="ctr" rotWithShape="0">
              <a:prstClr val="black">
                <a:alpha val="40000"/>
              </a:prstClr>
            </a:outerShdw>
          </a:effectLst>
        </p:grpSpPr>
        <p:sp>
          <p:nvSpPr>
            <p:cNvPr id="123" name="Freeform 122"/>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reeform 123"/>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5" name="Freeform 124"/>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4" name="Oval 133"/>
          <p:cNvSpPr/>
          <p:nvPr/>
        </p:nvSpPr>
        <p:spPr bwMode="auto">
          <a:xfrm flipH="1">
            <a:off x="530352" y="4724400"/>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Tree>
    <p:extLst>
      <p:ext uri="{BB962C8B-B14F-4D97-AF65-F5344CB8AC3E}">
        <p14:creationId xmlns:p14="http://schemas.microsoft.com/office/powerpoint/2010/main" val="21669090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wipe(down)">
                                      <p:cBhvr>
                                        <p:cTn id="7" dur="500"/>
                                        <p:tgtEl>
                                          <p:spTgt spid="1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1000" fill="hold"/>
                                        <p:tgtEl>
                                          <p:spTgt spid="75"/>
                                        </p:tgtEl>
                                        <p:attrNameLst>
                                          <p:attrName>ppt_w</p:attrName>
                                        </p:attrNameLst>
                                      </p:cBhvr>
                                      <p:tavLst>
                                        <p:tav tm="0">
                                          <p:val>
                                            <p:fltVal val="0"/>
                                          </p:val>
                                        </p:tav>
                                        <p:tav tm="100000">
                                          <p:val>
                                            <p:strVal val="#ppt_w"/>
                                          </p:val>
                                        </p:tav>
                                      </p:tavLst>
                                    </p:anim>
                                    <p:anim calcmode="lin" valueType="num">
                                      <p:cBhvr>
                                        <p:cTn id="22" dur="1000" fill="hold"/>
                                        <p:tgtEl>
                                          <p:spTgt spid="75"/>
                                        </p:tgtEl>
                                        <p:attrNameLst>
                                          <p:attrName>ppt_h</p:attrName>
                                        </p:attrNameLst>
                                      </p:cBhvr>
                                      <p:tavLst>
                                        <p:tav tm="0">
                                          <p:val>
                                            <p:fltVal val="0"/>
                                          </p:val>
                                        </p:tav>
                                        <p:tav tm="100000">
                                          <p:val>
                                            <p:strVal val="#ppt_h"/>
                                          </p:val>
                                        </p:tav>
                                      </p:tavLst>
                                    </p:anim>
                                    <p:animEffect transition="in" filter="fade">
                                      <p:cBhvr>
                                        <p:cTn id="23" dur="1000"/>
                                        <p:tgtEl>
                                          <p:spTgt spid="75"/>
                                        </p:tgtEl>
                                      </p:cBhvr>
                                    </p:animEffect>
                                  </p:childTnLst>
                                </p:cTn>
                              </p:par>
                            </p:childTnLst>
                          </p:cTn>
                        </p:par>
                        <p:par>
                          <p:cTn id="24" fill="hold">
                            <p:stCondLst>
                              <p:cond delay="3000"/>
                            </p:stCondLst>
                            <p:childTnLst>
                              <p:par>
                                <p:cTn id="25" presetID="53" presetClass="entr" presetSubtype="16" fill="hold" nodeType="afterEffect">
                                  <p:stCondLst>
                                    <p:cond delay="0"/>
                                  </p:stCondLst>
                                  <p:childTnLst>
                                    <p:set>
                                      <p:cBhvr>
                                        <p:cTn id="26" dur="1" fill="hold">
                                          <p:stCondLst>
                                            <p:cond delay="0"/>
                                          </p:stCondLst>
                                        </p:cTn>
                                        <p:tgtEl>
                                          <p:spTgt spid="92"/>
                                        </p:tgtEl>
                                        <p:attrNameLst>
                                          <p:attrName>style.visibility</p:attrName>
                                        </p:attrNameLst>
                                      </p:cBhvr>
                                      <p:to>
                                        <p:strVal val="visible"/>
                                      </p:to>
                                    </p:set>
                                    <p:anim calcmode="lin" valueType="num">
                                      <p:cBhvr>
                                        <p:cTn id="27" dur="1000" fill="hold"/>
                                        <p:tgtEl>
                                          <p:spTgt spid="92"/>
                                        </p:tgtEl>
                                        <p:attrNameLst>
                                          <p:attrName>ppt_w</p:attrName>
                                        </p:attrNameLst>
                                      </p:cBhvr>
                                      <p:tavLst>
                                        <p:tav tm="0">
                                          <p:val>
                                            <p:fltVal val="0"/>
                                          </p:val>
                                        </p:tav>
                                        <p:tav tm="100000">
                                          <p:val>
                                            <p:strVal val="#ppt_w"/>
                                          </p:val>
                                        </p:tav>
                                      </p:tavLst>
                                    </p:anim>
                                    <p:anim calcmode="lin" valueType="num">
                                      <p:cBhvr>
                                        <p:cTn id="28" dur="1000" fill="hold"/>
                                        <p:tgtEl>
                                          <p:spTgt spid="92"/>
                                        </p:tgtEl>
                                        <p:attrNameLst>
                                          <p:attrName>ppt_h</p:attrName>
                                        </p:attrNameLst>
                                      </p:cBhvr>
                                      <p:tavLst>
                                        <p:tav tm="0">
                                          <p:val>
                                            <p:fltVal val="0"/>
                                          </p:val>
                                        </p:tav>
                                        <p:tav tm="100000">
                                          <p:val>
                                            <p:strVal val="#ppt_h"/>
                                          </p:val>
                                        </p:tav>
                                      </p:tavLst>
                                    </p:anim>
                                    <p:animEffect transition="in" filter="fade">
                                      <p:cBhvr>
                                        <p:cTn id="29" dur="1000"/>
                                        <p:tgtEl>
                                          <p:spTgt spid="92"/>
                                        </p:tgtEl>
                                      </p:cBhvr>
                                    </p:animEffect>
                                  </p:childTnLst>
                                </p:cTn>
                              </p:par>
                              <p:par>
                                <p:cTn id="30" presetID="37" presetClass="entr" presetSubtype="0" fill="hold" nodeType="with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1000"/>
                                        <p:tgtEl>
                                          <p:spTgt spid="64"/>
                                        </p:tgtEl>
                                      </p:cBhvr>
                                    </p:animEffect>
                                    <p:anim calcmode="lin" valueType="num">
                                      <p:cBhvr>
                                        <p:cTn id="33" dur="1000" fill="hold"/>
                                        <p:tgtEl>
                                          <p:spTgt spid="64"/>
                                        </p:tgtEl>
                                        <p:attrNameLst>
                                          <p:attrName>ppt_x</p:attrName>
                                        </p:attrNameLst>
                                      </p:cBhvr>
                                      <p:tavLst>
                                        <p:tav tm="0">
                                          <p:val>
                                            <p:strVal val="#ppt_x"/>
                                          </p:val>
                                        </p:tav>
                                        <p:tav tm="100000">
                                          <p:val>
                                            <p:strVal val="#ppt_x"/>
                                          </p:val>
                                        </p:tav>
                                      </p:tavLst>
                                    </p:anim>
                                    <p:anim calcmode="lin" valueType="num">
                                      <p:cBhvr>
                                        <p:cTn id="34" dur="900" decel="100000" fill="hold"/>
                                        <p:tgtEl>
                                          <p:spTgt spid="64"/>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64"/>
                                        </p:tgtEl>
                                        <p:attrNameLst>
                                          <p:attrName>ppt_y</p:attrName>
                                        </p:attrNameLst>
                                      </p:cBhvr>
                                      <p:tavLst>
                                        <p:tav tm="0">
                                          <p:val>
                                            <p:strVal val="#ppt_y-.03"/>
                                          </p:val>
                                        </p:tav>
                                        <p:tav tm="100000">
                                          <p:val>
                                            <p:strVal val="#ppt_y"/>
                                          </p:val>
                                        </p:tav>
                                      </p:tavLst>
                                    </p:anim>
                                  </p:childTnLst>
                                </p:cTn>
                              </p:par>
                              <p:par>
                                <p:cTn id="36" presetID="45"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2000"/>
                                        <p:tgtEl>
                                          <p:spTgt spid="8"/>
                                        </p:tgtEl>
                                      </p:cBhvr>
                                    </p:animEffect>
                                    <p:anim calcmode="lin" valueType="num">
                                      <p:cBhvr>
                                        <p:cTn id="39" dur="2000" fill="hold"/>
                                        <p:tgtEl>
                                          <p:spTgt spid="8"/>
                                        </p:tgtEl>
                                        <p:attrNameLst>
                                          <p:attrName>ppt_w</p:attrName>
                                        </p:attrNameLst>
                                      </p:cBhvr>
                                      <p:tavLst>
                                        <p:tav tm="0" fmla="#ppt_w*sin(2.5*pi*$)">
                                          <p:val>
                                            <p:fltVal val="0"/>
                                          </p:val>
                                        </p:tav>
                                        <p:tav tm="100000">
                                          <p:val>
                                            <p:fltVal val="1"/>
                                          </p:val>
                                        </p:tav>
                                      </p:tavLst>
                                    </p:anim>
                                    <p:anim calcmode="lin" valueType="num">
                                      <p:cBhvr>
                                        <p:cTn id="40" dur="2000" fill="hold"/>
                                        <p:tgtEl>
                                          <p:spTgt spid="8"/>
                                        </p:tgtEl>
                                        <p:attrNameLst>
                                          <p:attrName>ppt_h</p:attrName>
                                        </p:attrNameLst>
                                      </p:cBhvr>
                                      <p:tavLst>
                                        <p:tav tm="0">
                                          <p:val>
                                            <p:strVal val="#ppt_h"/>
                                          </p:val>
                                        </p:tav>
                                        <p:tav tm="100000">
                                          <p:val>
                                            <p:strVal val="#ppt_h"/>
                                          </p:val>
                                        </p:tav>
                                      </p:tavLst>
                                    </p:anim>
                                  </p:childTnLst>
                                </p:cTn>
                              </p:par>
                              <p:par>
                                <p:cTn id="41" presetID="26"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down)">
                                      <p:cBhvr>
                                        <p:cTn id="43" dur="580">
                                          <p:stCondLst>
                                            <p:cond delay="0"/>
                                          </p:stCondLst>
                                        </p:cTn>
                                        <p:tgtEl>
                                          <p:spTgt spid="27"/>
                                        </p:tgtEl>
                                      </p:cBhvr>
                                    </p:animEffect>
                                    <p:anim calcmode="lin" valueType="num">
                                      <p:cBhvr>
                                        <p:cTn id="44"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49" dur="26">
                                          <p:stCondLst>
                                            <p:cond delay="650"/>
                                          </p:stCondLst>
                                        </p:cTn>
                                        <p:tgtEl>
                                          <p:spTgt spid="27"/>
                                        </p:tgtEl>
                                      </p:cBhvr>
                                      <p:to x="100000" y="60000"/>
                                    </p:animScale>
                                    <p:animScale>
                                      <p:cBhvr>
                                        <p:cTn id="50" dur="166" decel="50000">
                                          <p:stCondLst>
                                            <p:cond delay="676"/>
                                          </p:stCondLst>
                                        </p:cTn>
                                        <p:tgtEl>
                                          <p:spTgt spid="27"/>
                                        </p:tgtEl>
                                      </p:cBhvr>
                                      <p:to x="100000" y="100000"/>
                                    </p:animScale>
                                    <p:animScale>
                                      <p:cBhvr>
                                        <p:cTn id="51" dur="26">
                                          <p:stCondLst>
                                            <p:cond delay="1312"/>
                                          </p:stCondLst>
                                        </p:cTn>
                                        <p:tgtEl>
                                          <p:spTgt spid="27"/>
                                        </p:tgtEl>
                                      </p:cBhvr>
                                      <p:to x="100000" y="80000"/>
                                    </p:animScale>
                                    <p:animScale>
                                      <p:cBhvr>
                                        <p:cTn id="52" dur="166" decel="50000">
                                          <p:stCondLst>
                                            <p:cond delay="1338"/>
                                          </p:stCondLst>
                                        </p:cTn>
                                        <p:tgtEl>
                                          <p:spTgt spid="27"/>
                                        </p:tgtEl>
                                      </p:cBhvr>
                                      <p:to x="100000" y="100000"/>
                                    </p:animScale>
                                    <p:animScale>
                                      <p:cBhvr>
                                        <p:cTn id="53" dur="26">
                                          <p:stCondLst>
                                            <p:cond delay="1642"/>
                                          </p:stCondLst>
                                        </p:cTn>
                                        <p:tgtEl>
                                          <p:spTgt spid="27"/>
                                        </p:tgtEl>
                                      </p:cBhvr>
                                      <p:to x="100000" y="90000"/>
                                    </p:animScale>
                                    <p:animScale>
                                      <p:cBhvr>
                                        <p:cTn id="54" dur="166" decel="50000">
                                          <p:stCondLst>
                                            <p:cond delay="1668"/>
                                          </p:stCondLst>
                                        </p:cTn>
                                        <p:tgtEl>
                                          <p:spTgt spid="27"/>
                                        </p:tgtEl>
                                      </p:cBhvr>
                                      <p:to x="100000" y="100000"/>
                                    </p:animScale>
                                    <p:animScale>
                                      <p:cBhvr>
                                        <p:cTn id="55" dur="26">
                                          <p:stCondLst>
                                            <p:cond delay="1808"/>
                                          </p:stCondLst>
                                        </p:cTn>
                                        <p:tgtEl>
                                          <p:spTgt spid="27"/>
                                        </p:tgtEl>
                                      </p:cBhvr>
                                      <p:to x="100000" y="95000"/>
                                    </p:animScale>
                                    <p:animScale>
                                      <p:cBhvr>
                                        <p:cTn id="56" dur="166" decel="50000">
                                          <p:stCondLst>
                                            <p:cond delay="1834"/>
                                          </p:stCondLst>
                                        </p:cTn>
                                        <p:tgtEl>
                                          <p:spTgt spid="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684153" y="789186"/>
            <a:ext cx="10210800" cy="6530079"/>
          </a:xfrm>
          <a:prstGeom prst="rect">
            <a:avLst/>
          </a:prstGeom>
          <a:solidFill>
            <a:schemeClr val="tx1"/>
          </a:solidFill>
          <a:ln w="5715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5" name="Flowchart: Delay 114"/>
          <p:cNvSpPr/>
          <p:nvPr/>
        </p:nvSpPr>
        <p:spPr bwMode="auto">
          <a:xfrm rot="16200000" flipH="1">
            <a:off x="9639849" y="2052002"/>
            <a:ext cx="4598034" cy="217043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grpSp>
        <p:nvGrpSpPr>
          <p:cNvPr id="129" name="Group 128"/>
          <p:cNvGrpSpPr/>
          <p:nvPr/>
        </p:nvGrpSpPr>
        <p:grpSpPr>
          <a:xfrm>
            <a:off x="10998200" y="1097834"/>
            <a:ext cx="1828798" cy="4151070"/>
            <a:chOff x="25400" y="1005722"/>
            <a:chExt cx="1981198" cy="4151070"/>
          </a:xfrm>
          <a:effectLst>
            <a:outerShdw blurRad="63500" sx="102000" sy="102000" algn="ctr" rotWithShape="0">
              <a:prstClr val="black">
                <a:alpha val="40000"/>
              </a:prstClr>
            </a:outerShdw>
          </a:effectLst>
        </p:grpSpPr>
        <p:sp>
          <p:nvSpPr>
            <p:cNvPr id="130" name="Freeform 129"/>
            <p:cNvSpPr/>
            <p:nvPr/>
          </p:nvSpPr>
          <p:spPr bwMode="auto">
            <a:xfrm>
              <a:off x="25400" y="1005723"/>
              <a:ext cx="805078" cy="398723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sp>
          <p:nvSpPr>
            <p:cNvPr id="131" name="Freeform 130"/>
            <p:cNvSpPr/>
            <p:nvPr/>
          </p:nvSpPr>
          <p:spPr bwMode="auto">
            <a:xfrm flipH="1">
              <a:off x="1525120" y="1005722"/>
              <a:ext cx="481478" cy="4032957"/>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sp>
          <p:nvSpPr>
            <p:cNvPr id="132" name="Freeform 131"/>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grpSp>
      <p:sp>
        <p:nvSpPr>
          <p:cNvPr id="113" name="Flowchart: Delay 112"/>
          <p:cNvSpPr/>
          <p:nvPr/>
        </p:nvSpPr>
        <p:spPr bwMode="auto">
          <a:xfrm rot="5400000">
            <a:off x="-1025382" y="1814568"/>
            <a:ext cx="4430513" cy="237975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17" name="Group 116"/>
          <p:cNvGrpSpPr/>
          <p:nvPr/>
        </p:nvGrpSpPr>
        <p:grpSpPr>
          <a:xfrm>
            <a:off x="177801" y="1005722"/>
            <a:ext cx="1981199" cy="4151070"/>
            <a:chOff x="25400" y="1005722"/>
            <a:chExt cx="1981199" cy="4151070"/>
          </a:xfrm>
          <a:effectLst>
            <a:outerShdw blurRad="63500" sx="102000" sy="102000" algn="ctr" rotWithShape="0">
              <a:prstClr val="black">
                <a:alpha val="40000"/>
              </a:prstClr>
            </a:outerShdw>
          </a:effectLst>
        </p:grpSpPr>
        <p:sp>
          <p:nvSpPr>
            <p:cNvPr id="118" name="Freeform 117"/>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9" name="Freeform 118"/>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0" name="Freeform 119"/>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0" name="Group 9"/>
          <p:cNvGrpSpPr/>
          <p:nvPr/>
        </p:nvGrpSpPr>
        <p:grpSpPr>
          <a:xfrm>
            <a:off x="5034013" y="6858000"/>
            <a:ext cx="3511080" cy="2270381"/>
            <a:chOff x="2480929" y="7125012"/>
            <a:chExt cx="3511080" cy="2270381"/>
          </a:xfrm>
          <a:effectLst>
            <a:outerShdw blurRad="63500" sx="102000" sy="102000" algn="ctr" rotWithShape="0">
              <a:prstClr val="black">
                <a:alpha val="40000"/>
              </a:prstClr>
            </a:outerShdw>
          </a:effectLst>
        </p:grpSpPr>
        <p:grpSp>
          <p:nvGrpSpPr>
            <p:cNvPr id="5" name="Group 4"/>
            <p:cNvGrpSpPr/>
            <p:nvPr/>
          </p:nvGrpSpPr>
          <p:grpSpPr>
            <a:xfrm>
              <a:off x="2480929" y="7125012"/>
              <a:ext cx="2514600" cy="1524000"/>
              <a:chOff x="2476155" y="6816300"/>
              <a:chExt cx="2514600" cy="1524000"/>
            </a:xfrm>
          </p:grpSpPr>
          <p:sp>
            <p:nvSpPr>
              <p:cNvPr id="4" name="Wave 3"/>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 name="Wave 12"/>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TextBox 13"/>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nvGrpSpPr>
            <p:cNvPr id="16" name="Group 15"/>
            <p:cNvGrpSpPr/>
            <p:nvPr/>
          </p:nvGrpSpPr>
          <p:grpSpPr>
            <a:xfrm rot="1530502">
              <a:off x="3477409" y="7871393"/>
              <a:ext cx="2514600" cy="1524000"/>
              <a:chOff x="2476155" y="6816300"/>
              <a:chExt cx="2514600" cy="1524000"/>
            </a:xfrm>
          </p:grpSpPr>
          <p:sp>
            <p:nvSpPr>
              <p:cNvPr id="17" name="Wave 16"/>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8" name="Wave 17"/>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9" name="TextBox 18"/>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sp>
        <p:nvSpPr>
          <p:cNvPr id="30" name="Flowchart: Stored Data 29"/>
          <p:cNvSpPr/>
          <p:nvPr/>
        </p:nvSpPr>
        <p:spPr bwMode="auto">
          <a:xfrm rot="16200000">
            <a:off x="5428931" y="-118028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 name="Flowchart: Stored Data 8"/>
          <p:cNvSpPr/>
          <p:nvPr/>
        </p:nvSpPr>
        <p:spPr bwMode="auto">
          <a:xfrm rot="16200000">
            <a:off x="-263631" y="-113775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2" name="Flowchart: Stored Data 31"/>
          <p:cNvSpPr/>
          <p:nvPr/>
        </p:nvSpPr>
        <p:spPr bwMode="auto">
          <a:xfrm rot="16200000">
            <a:off x="10660406" y="-1234967"/>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1" name="Flowchart: Stored Data 30"/>
          <p:cNvSpPr/>
          <p:nvPr/>
        </p:nvSpPr>
        <p:spPr bwMode="auto">
          <a:xfrm rot="16200000">
            <a:off x="8251498" y="-1192945"/>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Flowchart: Stored Data 28"/>
          <p:cNvSpPr/>
          <p:nvPr/>
        </p:nvSpPr>
        <p:spPr bwMode="auto">
          <a:xfrm rot="16200000">
            <a:off x="2642454" y="-111674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75" name="Group 74"/>
          <p:cNvGrpSpPr/>
          <p:nvPr/>
        </p:nvGrpSpPr>
        <p:grpSpPr>
          <a:xfrm>
            <a:off x="2901842" y="2662597"/>
            <a:ext cx="1726857" cy="2971800"/>
            <a:chOff x="2478941" y="1811662"/>
            <a:chExt cx="1726857" cy="2971800"/>
          </a:xfrm>
          <a:effectLst>
            <a:outerShdw blurRad="63500" sx="102000" sy="102000" algn="ctr" rotWithShape="0">
              <a:prstClr val="black">
                <a:alpha val="40000"/>
              </a:prstClr>
            </a:outerShdw>
          </a:effectLst>
        </p:grpSpPr>
        <p:grpSp>
          <p:nvGrpSpPr>
            <p:cNvPr id="76" name="Group 75"/>
            <p:cNvGrpSpPr/>
            <p:nvPr/>
          </p:nvGrpSpPr>
          <p:grpSpPr>
            <a:xfrm>
              <a:off x="2478941" y="1811662"/>
              <a:ext cx="1726857" cy="2971800"/>
              <a:chOff x="787400" y="3124200"/>
              <a:chExt cx="3276600" cy="5638800"/>
            </a:xfrm>
          </p:grpSpPr>
          <p:grpSp>
            <p:nvGrpSpPr>
              <p:cNvPr id="78" name="Group 77"/>
              <p:cNvGrpSpPr/>
              <p:nvPr/>
            </p:nvGrpSpPr>
            <p:grpSpPr>
              <a:xfrm>
                <a:off x="787400" y="3124200"/>
                <a:ext cx="3276600" cy="5638800"/>
                <a:chOff x="1016000" y="1371600"/>
                <a:chExt cx="3276600" cy="5638800"/>
              </a:xfrm>
            </p:grpSpPr>
            <p:sp>
              <p:nvSpPr>
                <p:cNvPr id="80" name="Rectangle 79">
                  <a:hlinkClick r:id="rId3" action="ppaction://hlinksldjump"/>
                </p:cNvPr>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1" name="Oval 80"/>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79" name="Picture 7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algn="l" rotWithShape="0">
                  <a:prstClr val="black">
                    <a:alpha val="40000"/>
                  </a:prstClr>
                </a:outerShdw>
              </a:effectLst>
            </p:spPr>
          </p:pic>
        </p:grpSp>
        <p:sp>
          <p:nvSpPr>
            <p:cNvPr id="77" name="TextBox 76"/>
            <p:cNvSpPr txBox="1"/>
            <p:nvPr/>
          </p:nvSpPr>
          <p:spPr>
            <a:xfrm>
              <a:off x="2636849" y="2142259"/>
              <a:ext cx="1411040" cy="1200329"/>
            </a:xfrm>
            <a:prstGeom prst="rect">
              <a:avLst/>
            </a:prstGeom>
            <a:noFill/>
          </p:spPr>
          <p:txBody>
            <a:bodyPr wrap="square" rtlCol="0">
              <a:spAutoFit/>
            </a:bodyPr>
            <a:lstStyle/>
            <a:p>
              <a:r>
                <a:rPr lang="en-US" sz="2400" b="1" dirty="0">
                  <a:latin typeface="Trebuchet MS" pitchFamily="34" charset="0"/>
                </a:rPr>
                <a:t>Play the drinking game</a:t>
              </a:r>
            </a:p>
          </p:txBody>
        </p:sp>
      </p:grpSp>
      <p:grpSp>
        <p:nvGrpSpPr>
          <p:cNvPr id="8" name="Group 7"/>
          <p:cNvGrpSpPr/>
          <p:nvPr/>
        </p:nvGrpSpPr>
        <p:grpSpPr>
          <a:xfrm>
            <a:off x="3394755" y="4897278"/>
            <a:ext cx="989374" cy="1258511"/>
            <a:chOff x="6178576" y="7063479"/>
            <a:chExt cx="1640880" cy="2087244"/>
          </a:xfrm>
          <a:effectLst>
            <a:outerShdw blurRad="63500" sx="102000" sy="102000" algn="ctr" rotWithShape="0">
              <a:prstClr val="black">
                <a:alpha val="40000"/>
              </a:prstClr>
            </a:outerShdw>
          </a:effectLst>
        </p:grpSpPr>
        <p:sp>
          <p:nvSpPr>
            <p:cNvPr id="3" name="Can 2"/>
            <p:cNvSpPr/>
            <p:nvPr/>
          </p:nvSpPr>
          <p:spPr bwMode="auto">
            <a:xfrm>
              <a:off x="6273799" y="7063479"/>
              <a:ext cx="1447800" cy="2087244"/>
            </a:xfrm>
            <a:prstGeom prst="can">
              <a:avLst/>
            </a:prstGeom>
            <a:solidFill>
              <a:srgbClr val="D48D28"/>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TextBox 5"/>
            <p:cNvSpPr txBox="1"/>
            <p:nvPr/>
          </p:nvSpPr>
          <p:spPr>
            <a:xfrm rot="20983634">
              <a:off x="6178576" y="7830535"/>
              <a:ext cx="1640880" cy="638061"/>
            </a:xfrm>
            <a:prstGeom prst="rect">
              <a:avLst/>
            </a:prstGeom>
            <a:noFill/>
          </p:spPr>
          <p:txBody>
            <a:bodyPr wrap="none" rtlCol="0">
              <a:spAutoFit/>
            </a:bodyPr>
            <a:lstStyle/>
            <a:p>
              <a:r>
                <a:rPr lang="en-US" sz="1900" dirty="0">
                  <a:solidFill>
                    <a:schemeClr val="bg1"/>
                  </a:solidFill>
                  <a:latin typeface="Trebuchet MS" pitchFamily="34" charset="0"/>
                </a:rPr>
                <a:t>Alcohol</a:t>
              </a:r>
            </a:p>
          </p:txBody>
        </p:sp>
      </p:grpSp>
      <p:grpSp>
        <p:nvGrpSpPr>
          <p:cNvPr id="27" name="Group 26"/>
          <p:cNvGrpSpPr/>
          <p:nvPr/>
        </p:nvGrpSpPr>
        <p:grpSpPr>
          <a:xfrm>
            <a:off x="3848342" y="5840372"/>
            <a:ext cx="830504" cy="462906"/>
            <a:chOff x="6382828" y="8562723"/>
            <a:chExt cx="1271224" cy="708554"/>
          </a:xfrm>
        </p:grpSpPr>
        <p:grpSp>
          <p:nvGrpSpPr>
            <p:cNvPr id="21" name="Group 20"/>
            <p:cNvGrpSpPr/>
            <p:nvPr/>
          </p:nvGrpSpPr>
          <p:grpSpPr>
            <a:xfrm>
              <a:off x="6924975" y="8562723"/>
              <a:ext cx="729077" cy="664747"/>
              <a:chOff x="6924975" y="8562723"/>
              <a:chExt cx="729077" cy="664747"/>
            </a:xfrm>
          </p:grpSpPr>
          <p:sp>
            <p:nvSpPr>
              <p:cNvPr id="11" name="Cube 10"/>
              <p:cNvSpPr/>
              <p:nvPr/>
            </p:nvSpPr>
            <p:spPr bwMode="auto">
              <a:xfrm rot="473038">
                <a:off x="6924975" y="8562723"/>
                <a:ext cx="729077" cy="664747"/>
              </a:xfrm>
              <a:prstGeom prst="cube">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 name="Oval 11"/>
              <p:cNvSpPr/>
              <p:nvPr/>
            </p:nvSpPr>
            <p:spPr bwMode="auto">
              <a:xfrm>
                <a:off x="7050790" y="8832720"/>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6" name="Oval 55"/>
              <p:cNvSpPr/>
              <p:nvPr/>
            </p:nvSpPr>
            <p:spPr bwMode="auto">
              <a:xfrm>
                <a:off x="7289514" y="8610600"/>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7" name="Oval 56"/>
              <p:cNvSpPr/>
              <p:nvPr/>
            </p:nvSpPr>
            <p:spPr bwMode="auto">
              <a:xfrm>
                <a:off x="7493000" y="9048589"/>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9" name="Oval 58"/>
              <p:cNvSpPr/>
              <p:nvPr/>
            </p:nvSpPr>
            <p:spPr bwMode="auto">
              <a:xfrm>
                <a:off x="7512266" y="8895096"/>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0" name="Oval 59"/>
              <p:cNvSpPr/>
              <p:nvPr/>
            </p:nvSpPr>
            <p:spPr bwMode="auto">
              <a:xfrm>
                <a:off x="7556644" y="8753054"/>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1" name="Oval 60"/>
              <p:cNvSpPr/>
              <p:nvPr/>
            </p:nvSpPr>
            <p:spPr bwMode="auto">
              <a:xfrm>
                <a:off x="7237610" y="8995212"/>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65" name="Group 64"/>
            <p:cNvGrpSpPr/>
            <p:nvPr/>
          </p:nvGrpSpPr>
          <p:grpSpPr>
            <a:xfrm rot="19968524">
              <a:off x="6382828" y="8606530"/>
              <a:ext cx="729077" cy="664747"/>
              <a:chOff x="6924975" y="8562723"/>
              <a:chExt cx="729077" cy="664747"/>
            </a:xfrm>
          </p:grpSpPr>
          <p:sp>
            <p:nvSpPr>
              <p:cNvPr id="66" name="Cube 65"/>
              <p:cNvSpPr/>
              <p:nvPr/>
            </p:nvSpPr>
            <p:spPr bwMode="auto">
              <a:xfrm rot="473038">
                <a:off x="6924975" y="8562723"/>
                <a:ext cx="729077" cy="664747"/>
              </a:xfrm>
              <a:prstGeom prst="cube">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8" name="Oval 67"/>
              <p:cNvSpPr/>
              <p:nvPr/>
            </p:nvSpPr>
            <p:spPr bwMode="auto">
              <a:xfrm>
                <a:off x="7050790" y="8832720"/>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9" name="Oval 68"/>
              <p:cNvSpPr/>
              <p:nvPr/>
            </p:nvSpPr>
            <p:spPr bwMode="auto">
              <a:xfrm>
                <a:off x="7289514" y="8610600"/>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0" name="Oval 69"/>
              <p:cNvSpPr/>
              <p:nvPr/>
            </p:nvSpPr>
            <p:spPr bwMode="auto">
              <a:xfrm>
                <a:off x="7493000" y="9048589"/>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1" name="Oval 70"/>
              <p:cNvSpPr/>
              <p:nvPr/>
            </p:nvSpPr>
            <p:spPr bwMode="auto">
              <a:xfrm>
                <a:off x="7512266" y="8895096"/>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2" name="Oval 71"/>
              <p:cNvSpPr/>
              <p:nvPr/>
            </p:nvSpPr>
            <p:spPr bwMode="auto">
              <a:xfrm>
                <a:off x="7556644" y="8753054"/>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3" name="Oval 72"/>
              <p:cNvSpPr/>
              <p:nvPr/>
            </p:nvSpPr>
            <p:spPr bwMode="auto">
              <a:xfrm>
                <a:off x="7237610" y="8995212"/>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grpSp>
        <p:nvGrpSpPr>
          <p:cNvPr id="89" name="Group 14"/>
          <p:cNvGrpSpPr>
            <a:grpSpLocks/>
          </p:cNvGrpSpPr>
          <p:nvPr/>
        </p:nvGrpSpPr>
        <p:grpSpPr bwMode="auto">
          <a:xfrm>
            <a:off x="5899240" y="6621699"/>
            <a:ext cx="1898560" cy="2503944"/>
            <a:chOff x="0" y="0"/>
            <a:chExt cx="1197" cy="1580"/>
          </a:xfrm>
          <a:effectLst>
            <a:outerShdw blurRad="63500" sx="102000" sy="102000" algn="ctr" rotWithShape="0">
              <a:prstClr val="black">
                <a:alpha val="40000"/>
              </a:prstClr>
            </a:outerShdw>
          </a:effectLst>
        </p:grpSpPr>
        <p:pic>
          <p:nvPicPr>
            <p:cNvPr id="90" name="Picture 1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 y="-160"/>
              <a:ext cx="1439"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1" name="Picture 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 y="-71"/>
              <a:ext cx="1368"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112" name="Flowchart: Delay 111"/>
          <p:cNvSpPr/>
          <p:nvPr/>
        </p:nvSpPr>
        <p:spPr bwMode="auto">
          <a:xfrm rot="16200000">
            <a:off x="-1096124" y="5820520"/>
            <a:ext cx="4572001" cy="2379755"/>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4" name="Flowchart: Delay 113"/>
          <p:cNvSpPr/>
          <p:nvPr/>
        </p:nvSpPr>
        <p:spPr bwMode="auto">
          <a:xfrm rot="5400000" flipH="1">
            <a:off x="9766045" y="6020286"/>
            <a:ext cx="4306275" cy="2209798"/>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sp>
        <p:nvSpPr>
          <p:cNvPr id="116" name="Oval 115"/>
          <p:cNvSpPr/>
          <p:nvPr/>
        </p:nvSpPr>
        <p:spPr bwMode="auto">
          <a:xfrm flipH="1">
            <a:off x="11303000" y="4972048"/>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1" name="Group 120"/>
          <p:cNvGrpSpPr/>
          <p:nvPr/>
        </p:nvGrpSpPr>
        <p:grpSpPr>
          <a:xfrm>
            <a:off x="429567" y="4992958"/>
            <a:ext cx="1729433" cy="4303439"/>
            <a:chOff x="244044" y="4992958"/>
            <a:chExt cx="1729433" cy="4303439"/>
          </a:xfrm>
          <a:effectLst>
            <a:outerShdw blurRad="63500" sx="102000" sy="102000" algn="ctr" rotWithShape="0">
              <a:prstClr val="black">
                <a:alpha val="40000"/>
              </a:prstClr>
            </a:outerShdw>
          </a:effectLst>
        </p:grpSpPr>
        <p:sp>
          <p:nvSpPr>
            <p:cNvPr id="122" name="Freeform 121"/>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3" name="Freeform 122"/>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reeform 123"/>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25" name="Group 124"/>
          <p:cNvGrpSpPr/>
          <p:nvPr/>
        </p:nvGrpSpPr>
        <p:grpSpPr>
          <a:xfrm>
            <a:off x="11303000" y="5085072"/>
            <a:ext cx="1532352" cy="4193251"/>
            <a:chOff x="244044" y="4992958"/>
            <a:chExt cx="1729433" cy="4303439"/>
          </a:xfrm>
          <a:effectLst>
            <a:outerShdw blurRad="63500" sx="102000" sy="102000" algn="ctr" rotWithShape="0">
              <a:prstClr val="black">
                <a:alpha val="40000"/>
              </a:prstClr>
            </a:outerShdw>
          </a:effectLst>
        </p:grpSpPr>
        <p:sp>
          <p:nvSpPr>
            <p:cNvPr id="126" name="Freeform 125"/>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sp>
          <p:nvSpPr>
            <p:cNvPr id="127" name="Freeform 126"/>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sp>
          <p:nvSpPr>
            <p:cNvPr id="128" name="Freeform 127"/>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grpSp>
      <p:sp>
        <p:nvSpPr>
          <p:cNvPr id="133" name="Oval 132"/>
          <p:cNvSpPr/>
          <p:nvPr/>
        </p:nvSpPr>
        <p:spPr bwMode="auto">
          <a:xfrm flipH="1">
            <a:off x="530352" y="4724400"/>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34" name="Picture 133" descr="HF Heart - Inverted.eps"/>
          <p:cNvPicPr>
            <a:picLocks noChangeAspect="1"/>
          </p:cNvPicPr>
          <p:nvPr/>
        </p:nvPicPr>
        <p:blipFill>
          <a:blip r:embed="rId7">
            <a:alphaModFix amt="16000"/>
            <a:extLst>
              <a:ext uri="{28A0092B-C50C-407E-A947-70E740481C1C}">
                <a14:useLocalDpi xmlns:a14="http://schemas.microsoft.com/office/drawing/2010/main" val="0"/>
              </a:ext>
            </a:extLst>
          </a:blip>
          <a:stretch>
            <a:fillRect/>
          </a:stretch>
        </p:blipFill>
        <p:spPr>
          <a:xfrm>
            <a:off x="6663766" y="2057399"/>
            <a:ext cx="6391834" cy="7010401"/>
          </a:xfrm>
          <a:prstGeom prst="rect">
            <a:avLst/>
          </a:prstGeom>
        </p:spPr>
      </p:pic>
      <p:grpSp>
        <p:nvGrpSpPr>
          <p:cNvPr id="35" name="Group 34"/>
          <p:cNvGrpSpPr/>
          <p:nvPr/>
        </p:nvGrpSpPr>
        <p:grpSpPr>
          <a:xfrm>
            <a:off x="5325896" y="2350882"/>
            <a:ext cx="5166342" cy="3430519"/>
            <a:chOff x="5325896" y="2350882"/>
            <a:chExt cx="5166342" cy="3430519"/>
          </a:xfrm>
        </p:grpSpPr>
        <p:sp>
          <p:nvSpPr>
            <p:cNvPr id="84" name="AutoShape 2"/>
            <p:cNvSpPr>
              <a:spLocks/>
            </p:cNvSpPr>
            <p:nvPr/>
          </p:nvSpPr>
          <p:spPr bwMode="auto">
            <a:xfrm>
              <a:off x="5325896" y="2350882"/>
              <a:ext cx="5166342" cy="3430519"/>
            </a:xfrm>
            <a:prstGeom prst="roundRect">
              <a:avLst>
                <a:gd name="adj" fmla="val 4699"/>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600" dirty="0">
                <a:solidFill>
                  <a:schemeClr val="tx1"/>
                </a:solidFill>
                <a:latin typeface="Trebuchet MS" pitchFamily="34" charset="0"/>
                <a:ea typeface="ＭＳ Ｐゴシック" charset="0"/>
                <a:cs typeface="American Typewriter" charset="0"/>
              </a:endParaRPr>
            </a:p>
          </p:txBody>
        </p:sp>
        <p:sp>
          <p:nvSpPr>
            <p:cNvPr id="34" name="Rectangle 33"/>
            <p:cNvSpPr/>
            <p:nvPr/>
          </p:nvSpPr>
          <p:spPr>
            <a:xfrm>
              <a:off x="5511800" y="2834231"/>
              <a:ext cx="4775202" cy="2400657"/>
            </a:xfrm>
            <a:prstGeom prst="rect">
              <a:avLst/>
            </a:prstGeom>
          </p:spPr>
          <p:txBody>
            <a:bodyPr wrap="square">
              <a:spAutoFit/>
            </a:bodyPr>
            <a:lstStyle/>
            <a:p>
              <a:r>
                <a:rPr lang="en-US" sz="2500" dirty="0">
                  <a:solidFill>
                    <a:schemeClr val="tx1"/>
                  </a:solidFill>
                  <a:latin typeface="Trebuchet MS" pitchFamily="34" charset="0"/>
                  <a:ea typeface="ＭＳ Ｐゴシック" charset="0"/>
                  <a:cs typeface="American Typewriter" charset="0"/>
                </a:rPr>
                <a:t>Bianca becomes drunk</a:t>
              </a:r>
            </a:p>
            <a:p>
              <a:r>
                <a:rPr lang="en-US" sz="2500" dirty="0">
                  <a:solidFill>
                    <a:schemeClr val="tx1"/>
                  </a:solidFill>
                  <a:latin typeface="Trebuchet MS" pitchFamily="34" charset="0"/>
                  <a:ea typeface="ＭＳ Ｐゴシック" charset="0"/>
                  <a:cs typeface="American Typewriter" charset="0"/>
                </a:rPr>
                <a:t> and makes a fool of herself. </a:t>
              </a:r>
            </a:p>
            <a:p>
              <a:r>
                <a:rPr lang="en-US" sz="2500" dirty="0">
                  <a:solidFill>
                    <a:schemeClr val="tx1"/>
                  </a:solidFill>
                  <a:latin typeface="Trebuchet MS" pitchFamily="34" charset="0"/>
                  <a:ea typeface="ＭＳ Ｐゴシック" charset="0"/>
                  <a:cs typeface="American Typewriter" charset="0"/>
                </a:rPr>
                <a:t>The director hears about this</a:t>
              </a:r>
            </a:p>
            <a:p>
              <a:r>
                <a:rPr lang="en-US" sz="2500" dirty="0">
                  <a:solidFill>
                    <a:schemeClr val="tx1"/>
                  </a:solidFill>
                  <a:latin typeface="Trebuchet MS" pitchFamily="34" charset="0"/>
                  <a:ea typeface="ＭＳ Ｐゴシック" charset="0"/>
                  <a:cs typeface="American Typewriter" charset="0"/>
                </a:rPr>
                <a:t> and decides Bianca is not the </a:t>
              </a:r>
            </a:p>
            <a:p>
              <a:r>
                <a:rPr lang="en-US" sz="2500" dirty="0">
                  <a:solidFill>
                    <a:schemeClr val="tx1"/>
                  </a:solidFill>
                  <a:latin typeface="Trebuchet MS" pitchFamily="34" charset="0"/>
                  <a:ea typeface="ＭＳ Ｐゴシック" charset="0"/>
                  <a:cs typeface="American Typewriter" charset="0"/>
                </a:rPr>
                <a:t>type of actor he wants to </a:t>
              </a:r>
            </a:p>
            <a:p>
              <a:r>
                <a:rPr lang="en-US" sz="2500" dirty="0">
                  <a:solidFill>
                    <a:schemeClr val="tx1"/>
                  </a:solidFill>
                  <a:latin typeface="Trebuchet MS" pitchFamily="34" charset="0"/>
                  <a:ea typeface="ＭＳ Ｐゴシック" charset="0"/>
                  <a:cs typeface="American Typewriter" charset="0"/>
                </a:rPr>
                <a:t>cast in his play.</a:t>
              </a:r>
              <a:endParaRPr lang="en-US" sz="2500" dirty="0"/>
            </a:p>
          </p:txBody>
        </p:sp>
      </p:grpSp>
      <p:grpSp>
        <p:nvGrpSpPr>
          <p:cNvPr id="33" name="Group 32"/>
          <p:cNvGrpSpPr/>
          <p:nvPr/>
        </p:nvGrpSpPr>
        <p:grpSpPr>
          <a:xfrm>
            <a:off x="5325896" y="2329204"/>
            <a:ext cx="5166342" cy="3495196"/>
            <a:chOff x="5325896" y="2286000"/>
            <a:chExt cx="5166342" cy="3495196"/>
          </a:xfrm>
          <a:effectLst>
            <a:outerShdw blurRad="63500" sx="102000" sy="102000" algn="ctr" rotWithShape="0">
              <a:prstClr val="black">
                <a:alpha val="40000"/>
              </a:prstClr>
            </a:outerShdw>
          </a:effectLst>
        </p:grpSpPr>
        <p:sp>
          <p:nvSpPr>
            <p:cNvPr id="82" name="AutoShape 3"/>
            <p:cNvSpPr>
              <a:spLocks/>
            </p:cNvSpPr>
            <p:nvPr/>
          </p:nvSpPr>
          <p:spPr bwMode="auto">
            <a:xfrm>
              <a:off x="5325896" y="2286000"/>
              <a:ext cx="5166342" cy="3495196"/>
            </a:xfrm>
            <a:prstGeom prst="roundRect">
              <a:avLst>
                <a:gd name="adj" fmla="val 4699"/>
              </a:avLst>
            </a:prstGeom>
            <a:solidFill>
              <a:srgbClr val="8F3B5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600" dirty="0">
                <a:solidFill>
                  <a:schemeClr val="tx1"/>
                </a:solidFill>
                <a:latin typeface="Trebuchet MS" pitchFamily="34" charset="0"/>
                <a:ea typeface="ＭＳ Ｐゴシック" charset="0"/>
                <a:cs typeface="American Typewriter" charset="0"/>
              </a:endParaRPr>
            </a:p>
          </p:txBody>
        </p:sp>
        <p:sp>
          <p:nvSpPr>
            <p:cNvPr id="28" name="Rectangle 27"/>
            <p:cNvSpPr/>
            <p:nvPr/>
          </p:nvSpPr>
          <p:spPr>
            <a:xfrm>
              <a:off x="5511800" y="2624822"/>
              <a:ext cx="4831735" cy="2785378"/>
            </a:xfrm>
            <a:prstGeom prst="rect">
              <a:avLst/>
            </a:prstGeom>
          </p:spPr>
          <p:txBody>
            <a:bodyPr wrap="square">
              <a:spAutoFit/>
            </a:bodyPr>
            <a:lstStyle/>
            <a:p>
              <a:pPr>
                <a:defRPr/>
              </a:pPr>
              <a:r>
                <a:rPr lang="en-US" sz="2500" dirty="0">
                  <a:solidFill>
                    <a:schemeClr val="tx1"/>
                  </a:solidFill>
                  <a:latin typeface="Trebuchet MS" pitchFamily="34" charset="0"/>
                  <a:ea typeface="ＭＳ Ｐゴシック" charset="0"/>
                  <a:cs typeface="American Typewriter" charset="0"/>
                </a:rPr>
                <a:t>Bianca thinks the only way she will be cast in the show is if she fits in with the rest of the cast.  When she feels pressured she accepts the invitation and</a:t>
              </a:r>
            </a:p>
            <a:p>
              <a:pPr>
                <a:defRPr/>
              </a:pPr>
              <a:r>
                <a:rPr lang="en-US" sz="2500" dirty="0">
                  <a:solidFill>
                    <a:schemeClr val="tx1"/>
                  </a:solidFill>
                  <a:latin typeface="Trebuchet MS" pitchFamily="34" charset="0"/>
                  <a:ea typeface="ＭＳ Ｐゴシック" charset="0"/>
                  <a:cs typeface="American Typewriter" charset="0"/>
                </a:rPr>
                <a:t> ends up having a few more</a:t>
              </a:r>
            </a:p>
            <a:p>
              <a:pPr>
                <a:defRPr/>
              </a:pPr>
              <a:r>
                <a:rPr lang="en-US" sz="2500" dirty="0">
                  <a:solidFill>
                    <a:schemeClr val="tx1"/>
                  </a:solidFill>
                  <a:latin typeface="Trebuchet MS" pitchFamily="34" charset="0"/>
                  <a:ea typeface="ＭＳ Ｐゴシック" charset="0"/>
                  <a:cs typeface="American Typewriter" charset="0"/>
                </a:rPr>
                <a:t> drinks than expected. </a:t>
              </a:r>
            </a:p>
          </p:txBody>
        </p:sp>
      </p:grpSp>
      <p:sp>
        <p:nvSpPr>
          <p:cNvPr id="83" name="Rectangle 16">
            <a:hlinkClick r:id="rId8" action="ppaction://hlinksldjump"/>
          </p:cNvPr>
          <p:cNvSpPr>
            <a:spLocks/>
          </p:cNvSpPr>
          <p:nvPr/>
        </p:nvSpPr>
        <p:spPr bwMode="auto">
          <a:xfrm>
            <a:off x="2390480" y="889546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sp>
        <p:nvSpPr>
          <p:cNvPr id="85" name="Rectangle 16">
            <a:hlinkClick r:id="rId9" action="ppaction://hlinksldjump"/>
          </p:cNvPr>
          <p:cNvSpPr>
            <a:spLocks/>
          </p:cNvSpPr>
          <p:nvPr/>
        </p:nvSpPr>
        <p:spPr bwMode="auto">
          <a:xfrm>
            <a:off x="9096534" y="8870950"/>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hlinkClick r:id="rId9" action="ppaction://hlinksldjump"/>
              </a:rPr>
              <a:t>Final Slide</a:t>
            </a:r>
            <a:endParaRPr lang="en-US" sz="2000" u="sng" dirty="0">
              <a:solidFill>
                <a:schemeClr val="tx1"/>
              </a:solidFill>
              <a:latin typeface="Trebuchet MS" pitchFamily="34" charset="0"/>
              <a:ea typeface="MS PGothic" pitchFamily="34" charset="-128"/>
            </a:endParaRPr>
          </a:p>
        </p:txBody>
      </p:sp>
    </p:spTree>
    <p:extLst>
      <p:ext uri="{BB962C8B-B14F-4D97-AF65-F5344CB8AC3E}">
        <p14:creationId xmlns:p14="http://schemas.microsoft.com/office/powerpoint/2010/main" val="23760473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p:cTn id="13" dur="1000" fill="hold"/>
                                        <p:tgtEl>
                                          <p:spTgt spid="75"/>
                                        </p:tgtEl>
                                        <p:attrNameLst>
                                          <p:attrName>ppt_w</p:attrName>
                                        </p:attrNameLst>
                                      </p:cBhvr>
                                      <p:tavLst>
                                        <p:tav tm="0">
                                          <p:val>
                                            <p:fltVal val="0"/>
                                          </p:val>
                                        </p:tav>
                                        <p:tav tm="100000">
                                          <p:val>
                                            <p:strVal val="#ppt_w"/>
                                          </p:val>
                                        </p:tav>
                                      </p:tavLst>
                                    </p:anim>
                                    <p:anim calcmode="lin" valueType="num">
                                      <p:cBhvr>
                                        <p:cTn id="14" dur="1000" fill="hold"/>
                                        <p:tgtEl>
                                          <p:spTgt spid="75"/>
                                        </p:tgtEl>
                                        <p:attrNameLst>
                                          <p:attrName>ppt_h</p:attrName>
                                        </p:attrNameLst>
                                      </p:cBhvr>
                                      <p:tavLst>
                                        <p:tav tm="0">
                                          <p:val>
                                            <p:fltVal val="0"/>
                                          </p:val>
                                        </p:tav>
                                        <p:tav tm="100000">
                                          <p:val>
                                            <p:strVal val="#ppt_h"/>
                                          </p:val>
                                        </p:tav>
                                      </p:tavLst>
                                    </p:anim>
                                    <p:animEffect transition="in" filter="fade">
                                      <p:cBhvr>
                                        <p:cTn id="15" dur="1000"/>
                                        <p:tgtEl>
                                          <p:spTgt spid="75"/>
                                        </p:tgtEl>
                                      </p:cBhvr>
                                    </p:animEffect>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1000"/>
                                        <p:tgtEl>
                                          <p:spTgt spid="33"/>
                                        </p:tgtEl>
                                      </p:cBhvr>
                                    </p:animEffect>
                                  </p:childTnLst>
                                </p:cTn>
                              </p:par>
                              <p:par>
                                <p:cTn id="20" presetID="45"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0"/>
                                        <p:tgtEl>
                                          <p:spTgt spid="8"/>
                                        </p:tgtEl>
                                      </p:cBhvr>
                                    </p:animEffect>
                                    <p:anim calcmode="lin" valueType="num">
                                      <p:cBhvr>
                                        <p:cTn id="23" dur="2000" fill="hold"/>
                                        <p:tgtEl>
                                          <p:spTgt spid="8"/>
                                        </p:tgtEl>
                                        <p:attrNameLst>
                                          <p:attrName>ppt_w</p:attrName>
                                        </p:attrNameLst>
                                      </p:cBhvr>
                                      <p:tavLst>
                                        <p:tav tm="0" fmla="#ppt_w*sin(2.5*pi*$)">
                                          <p:val>
                                            <p:fltVal val="0"/>
                                          </p:val>
                                        </p:tav>
                                        <p:tav tm="100000">
                                          <p:val>
                                            <p:fltVal val="1"/>
                                          </p:val>
                                        </p:tav>
                                      </p:tavLst>
                                    </p:anim>
                                    <p:anim calcmode="lin" valueType="num">
                                      <p:cBhvr>
                                        <p:cTn id="24" dur="2000" fill="hold"/>
                                        <p:tgtEl>
                                          <p:spTgt spid="8"/>
                                        </p:tgtEl>
                                        <p:attrNameLst>
                                          <p:attrName>ppt_h</p:attrName>
                                        </p:attrNameLst>
                                      </p:cBhvr>
                                      <p:tavLst>
                                        <p:tav tm="0">
                                          <p:val>
                                            <p:strVal val="#ppt_h"/>
                                          </p:val>
                                        </p:tav>
                                        <p:tav tm="100000">
                                          <p:val>
                                            <p:strVal val="#ppt_h"/>
                                          </p:val>
                                        </p:tav>
                                      </p:tavLst>
                                    </p:anim>
                                  </p:childTnLst>
                                </p:cTn>
                              </p:par>
                              <p:par>
                                <p:cTn id="25" presetID="26"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80">
                                          <p:stCondLst>
                                            <p:cond delay="0"/>
                                          </p:stCondLst>
                                        </p:cTn>
                                        <p:tgtEl>
                                          <p:spTgt spid="27"/>
                                        </p:tgtEl>
                                      </p:cBhvr>
                                    </p:animEffect>
                                    <p:anim calcmode="lin" valueType="num">
                                      <p:cBhvr>
                                        <p:cTn id="28"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33" dur="26">
                                          <p:stCondLst>
                                            <p:cond delay="650"/>
                                          </p:stCondLst>
                                        </p:cTn>
                                        <p:tgtEl>
                                          <p:spTgt spid="27"/>
                                        </p:tgtEl>
                                      </p:cBhvr>
                                      <p:to x="100000" y="60000"/>
                                    </p:animScale>
                                    <p:animScale>
                                      <p:cBhvr>
                                        <p:cTn id="34" dur="166" decel="50000">
                                          <p:stCondLst>
                                            <p:cond delay="676"/>
                                          </p:stCondLst>
                                        </p:cTn>
                                        <p:tgtEl>
                                          <p:spTgt spid="27"/>
                                        </p:tgtEl>
                                      </p:cBhvr>
                                      <p:to x="100000" y="100000"/>
                                    </p:animScale>
                                    <p:animScale>
                                      <p:cBhvr>
                                        <p:cTn id="35" dur="26">
                                          <p:stCondLst>
                                            <p:cond delay="1312"/>
                                          </p:stCondLst>
                                        </p:cTn>
                                        <p:tgtEl>
                                          <p:spTgt spid="27"/>
                                        </p:tgtEl>
                                      </p:cBhvr>
                                      <p:to x="100000" y="80000"/>
                                    </p:animScale>
                                    <p:animScale>
                                      <p:cBhvr>
                                        <p:cTn id="36" dur="166" decel="50000">
                                          <p:stCondLst>
                                            <p:cond delay="1338"/>
                                          </p:stCondLst>
                                        </p:cTn>
                                        <p:tgtEl>
                                          <p:spTgt spid="27"/>
                                        </p:tgtEl>
                                      </p:cBhvr>
                                      <p:to x="100000" y="100000"/>
                                    </p:animScale>
                                    <p:animScale>
                                      <p:cBhvr>
                                        <p:cTn id="37" dur="26">
                                          <p:stCondLst>
                                            <p:cond delay="1642"/>
                                          </p:stCondLst>
                                        </p:cTn>
                                        <p:tgtEl>
                                          <p:spTgt spid="27"/>
                                        </p:tgtEl>
                                      </p:cBhvr>
                                      <p:to x="100000" y="90000"/>
                                    </p:animScale>
                                    <p:animScale>
                                      <p:cBhvr>
                                        <p:cTn id="38" dur="166" decel="50000">
                                          <p:stCondLst>
                                            <p:cond delay="1668"/>
                                          </p:stCondLst>
                                        </p:cTn>
                                        <p:tgtEl>
                                          <p:spTgt spid="27"/>
                                        </p:tgtEl>
                                      </p:cBhvr>
                                      <p:to x="100000" y="100000"/>
                                    </p:animScale>
                                    <p:animScale>
                                      <p:cBhvr>
                                        <p:cTn id="39" dur="26">
                                          <p:stCondLst>
                                            <p:cond delay="1808"/>
                                          </p:stCondLst>
                                        </p:cTn>
                                        <p:tgtEl>
                                          <p:spTgt spid="27"/>
                                        </p:tgtEl>
                                      </p:cBhvr>
                                      <p:to x="100000" y="95000"/>
                                    </p:animScale>
                                    <p:animScale>
                                      <p:cBhvr>
                                        <p:cTn id="40" dur="166" decel="50000">
                                          <p:stCondLst>
                                            <p:cond delay="1834"/>
                                          </p:stCondLst>
                                        </p:cTn>
                                        <p:tgtEl>
                                          <p:spTgt spid="27"/>
                                        </p:tgtEl>
                                      </p:cBhvr>
                                      <p:to x="100000" y="100000"/>
                                    </p:animScale>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89"/>
                                        </p:tgtEl>
                                        <p:attrNameLst>
                                          <p:attrName>style.visibility</p:attrName>
                                        </p:attrNameLst>
                                      </p:cBhvr>
                                      <p:to>
                                        <p:strVal val="visible"/>
                                      </p:to>
                                    </p:set>
                                    <p:animEffect transition="in" filter="fade">
                                      <p:cBhvr>
                                        <p:cTn id="44" dur="500"/>
                                        <p:tgtEl>
                                          <p:spTgt spid="8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33"/>
                                        </p:tgtEl>
                                      </p:cBhvr>
                                    </p:animEffect>
                                    <p:set>
                                      <p:cBhvr>
                                        <p:cTn id="49" dur="1" fill="hold">
                                          <p:stCondLst>
                                            <p:cond delay="499"/>
                                          </p:stCondLst>
                                        </p:cTn>
                                        <p:tgtEl>
                                          <p:spTgt spid="33"/>
                                        </p:tgtEl>
                                        <p:attrNameLst>
                                          <p:attrName>style.visibility</p:attrName>
                                        </p:attrNameLst>
                                      </p:cBhvr>
                                      <p:to>
                                        <p:strVal val="hidden"/>
                                      </p:to>
                                    </p:set>
                                  </p:childTnLst>
                                </p:cTn>
                              </p:par>
                            </p:childTnLst>
                          </p:cTn>
                        </p:par>
                        <p:par>
                          <p:cTn id="50" fill="hold">
                            <p:stCondLst>
                              <p:cond delay="500"/>
                            </p:stCondLst>
                            <p:childTnLst>
                              <p:par>
                                <p:cTn id="51" presetID="22" presetClass="entr" presetSubtype="4"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down)">
                                      <p:cBhvr>
                                        <p:cTn id="53" dur="500"/>
                                        <p:tgtEl>
                                          <p:spTgt spid="35"/>
                                        </p:tgtEl>
                                      </p:cBhvr>
                                    </p:animEffect>
                                  </p:childTnLst>
                                </p:cTn>
                              </p:par>
                            </p:childTnLst>
                          </p:cTn>
                        </p:par>
                        <p:par>
                          <p:cTn id="54" fill="hold">
                            <p:stCondLst>
                              <p:cond delay="1000"/>
                            </p:stCondLst>
                            <p:childTnLst>
                              <p:par>
                                <p:cTn id="55" presetID="10" presetClass="exit" presetSubtype="0" fill="hold" nodeType="afterEffect">
                                  <p:stCondLst>
                                    <p:cond delay="0"/>
                                  </p:stCondLst>
                                  <p:childTnLst>
                                    <p:animEffect transition="out" filter="fade">
                                      <p:cBhvr>
                                        <p:cTn id="56" dur="500"/>
                                        <p:tgtEl>
                                          <p:spTgt spid="89"/>
                                        </p:tgtEl>
                                      </p:cBhvr>
                                    </p:animEffect>
                                    <p:set>
                                      <p:cBhvr>
                                        <p:cTn id="57" dur="1" fill="hold">
                                          <p:stCondLst>
                                            <p:cond delay="499"/>
                                          </p:stCondLst>
                                        </p:cTn>
                                        <p:tgtEl>
                                          <p:spTgt spid="89"/>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
                                        </p:tgtEl>
                                      </p:cBhvr>
                                    </p:animEffect>
                                    <p:set>
                                      <p:cBhvr>
                                        <p:cTn id="60"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684153" y="789186"/>
            <a:ext cx="10210800" cy="6530079"/>
          </a:xfrm>
          <a:prstGeom prst="rect">
            <a:avLst/>
          </a:prstGeom>
          <a:solidFill>
            <a:schemeClr val="tx1"/>
          </a:solidFill>
          <a:ln w="5715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6" name="Flowchart: Delay 105"/>
          <p:cNvSpPr/>
          <p:nvPr/>
        </p:nvSpPr>
        <p:spPr bwMode="auto">
          <a:xfrm rot="16200000" flipH="1">
            <a:off x="9639849" y="2052002"/>
            <a:ext cx="4598034" cy="217043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5" name="Group 124"/>
          <p:cNvGrpSpPr/>
          <p:nvPr/>
        </p:nvGrpSpPr>
        <p:grpSpPr>
          <a:xfrm>
            <a:off x="10998200" y="1097834"/>
            <a:ext cx="1828798" cy="4151070"/>
            <a:chOff x="25400" y="1005722"/>
            <a:chExt cx="1981198" cy="4151070"/>
          </a:xfrm>
          <a:effectLst>
            <a:outerShdw blurRad="63500" sx="102000" sy="102000" algn="ctr" rotWithShape="0">
              <a:prstClr val="black">
                <a:alpha val="40000"/>
              </a:prstClr>
            </a:outerShdw>
          </a:effectLst>
        </p:grpSpPr>
        <p:sp>
          <p:nvSpPr>
            <p:cNvPr id="126" name="Freeform 125"/>
            <p:cNvSpPr/>
            <p:nvPr/>
          </p:nvSpPr>
          <p:spPr bwMode="auto">
            <a:xfrm>
              <a:off x="25400" y="1005723"/>
              <a:ext cx="805078" cy="398723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7" name="Freeform 126"/>
            <p:cNvSpPr/>
            <p:nvPr/>
          </p:nvSpPr>
          <p:spPr bwMode="auto">
            <a:xfrm flipH="1">
              <a:off x="1525120" y="1005722"/>
              <a:ext cx="481478" cy="4032957"/>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8" name="Freeform 127"/>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91" name="Flowchart: Delay 90"/>
          <p:cNvSpPr/>
          <p:nvPr/>
        </p:nvSpPr>
        <p:spPr bwMode="auto">
          <a:xfrm rot="5400000" flipH="1">
            <a:off x="9766045" y="6020286"/>
            <a:ext cx="4306275" cy="2209798"/>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2" name="Oval 111"/>
          <p:cNvSpPr/>
          <p:nvPr/>
        </p:nvSpPr>
        <p:spPr bwMode="auto">
          <a:xfrm flipH="1">
            <a:off x="11303000" y="4972048"/>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1" name="Group 120"/>
          <p:cNvGrpSpPr/>
          <p:nvPr/>
        </p:nvGrpSpPr>
        <p:grpSpPr>
          <a:xfrm>
            <a:off x="11303000" y="5085072"/>
            <a:ext cx="1532352" cy="4193251"/>
            <a:chOff x="244044" y="4992958"/>
            <a:chExt cx="1729433" cy="4303439"/>
          </a:xfrm>
          <a:effectLst>
            <a:outerShdw blurRad="63500" sx="102000" sy="102000" algn="ctr" rotWithShape="0">
              <a:prstClr val="black">
                <a:alpha val="40000"/>
              </a:prstClr>
            </a:outerShdw>
          </a:effectLst>
        </p:grpSpPr>
        <p:sp>
          <p:nvSpPr>
            <p:cNvPr id="122" name="Freeform 121"/>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3" name="Freeform 122"/>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reeform 123"/>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130" name="Picture 129"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63766" y="2057400"/>
            <a:ext cx="6391834" cy="7010401"/>
          </a:xfrm>
          <a:prstGeom prst="rect">
            <a:avLst/>
          </a:prstGeom>
        </p:spPr>
      </p:pic>
      <p:sp>
        <p:nvSpPr>
          <p:cNvPr id="90" name="Flowchart: Delay 89"/>
          <p:cNvSpPr/>
          <p:nvPr/>
        </p:nvSpPr>
        <p:spPr bwMode="auto">
          <a:xfrm rot="5400000">
            <a:off x="-1025382" y="1814568"/>
            <a:ext cx="4430513" cy="237975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13" name="Group 112"/>
          <p:cNvGrpSpPr/>
          <p:nvPr/>
        </p:nvGrpSpPr>
        <p:grpSpPr>
          <a:xfrm>
            <a:off x="177801" y="1005722"/>
            <a:ext cx="1981199" cy="4151070"/>
            <a:chOff x="25400" y="1005722"/>
            <a:chExt cx="1981199" cy="4151070"/>
          </a:xfrm>
          <a:effectLst>
            <a:outerShdw blurRad="63500" sx="102000" sy="102000" algn="ctr" rotWithShape="0">
              <a:prstClr val="black">
                <a:alpha val="40000"/>
              </a:prstClr>
            </a:outerShdw>
          </a:effectLst>
        </p:grpSpPr>
        <p:sp>
          <p:nvSpPr>
            <p:cNvPr id="114" name="Freeform 113"/>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5" name="Freeform 114"/>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6" name="Freeform 115"/>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0" name="Group 9"/>
          <p:cNvGrpSpPr/>
          <p:nvPr/>
        </p:nvGrpSpPr>
        <p:grpSpPr>
          <a:xfrm>
            <a:off x="5034013" y="6858000"/>
            <a:ext cx="3511080" cy="2270381"/>
            <a:chOff x="2480929" y="7125012"/>
            <a:chExt cx="3511080" cy="2270381"/>
          </a:xfrm>
          <a:effectLst>
            <a:outerShdw blurRad="63500" sx="102000" sy="102000" algn="ctr" rotWithShape="0">
              <a:prstClr val="black">
                <a:alpha val="40000"/>
              </a:prstClr>
            </a:outerShdw>
          </a:effectLst>
        </p:grpSpPr>
        <p:grpSp>
          <p:nvGrpSpPr>
            <p:cNvPr id="5" name="Group 4"/>
            <p:cNvGrpSpPr/>
            <p:nvPr/>
          </p:nvGrpSpPr>
          <p:grpSpPr>
            <a:xfrm>
              <a:off x="2480929" y="7125012"/>
              <a:ext cx="2514600" cy="1524000"/>
              <a:chOff x="2476155" y="6816300"/>
              <a:chExt cx="2514600" cy="1524000"/>
            </a:xfrm>
          </p:grpSpPr>
          <p:sp>
            <p:nvSpPr>
              <p:cNvPr id="4" name="Wave 3"/>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 name="Wave 12"/>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TextBox 13"/>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nvGrpSpPr>
            <p:cNvPr id="16" name="Group 15"/>
            <p:cNvGrpSpPr/>
            <p:nvPr/>
          </p:nvGrpSpPr>
          <p:grpSpPr>
            <a:xfrm rot="1530502">
              <a:off x="3477409" y="7871393"/>
              <a:ext cx="2514600" cy="1524000"/>
              <a:chOff x="2476155" y="6816300"/>
              <a:chExt cx="2514600" cy="1524000"/>
            </a:xfrm>
          </p:grpSpPr>
          <p:sp>
            <p:nvSpPr>
              <p:cNvPr id="17" name="Wave 16"/>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8" name="Wave 17"/>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9" name="TextBox 18"/>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sp>
        <p:nvSpPr>
          <p:cNvPr id="30" name="Flowchart: Stored Data 29"/>
          <p:cNvSpPr/>
          <p:nvPr/>
        </p:nvSpPr>
        <p:spPr bwMode="auto">
          <a:xfrm rot="16200000">
            <a:off x="5428931" y="-118028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 name="Flowchart: Stored Data 8"/>
          <p:cNvSpPr/>
          <p:nvPr/>
        </p:nvSpPr>
        <p:spPr bwMode="auto">
          <a:xfrm rot="16200000">
            <a:off x="-263631" y="-113775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2" name="Flowchart: Stored Data 31"/>
          <p:cNvSpPr/>
          <p:nvPr/>
        </p:nvSpPr>
        <p:spPr bwMode="auto">
          <a:xfrm rot="16200000">
            <a:off x="10660406" y="-1234967"/>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1" name="Flowchart: Stored Data 30"/>
          <p:cNvSpPr/>
          <p:nvPr/>
        </p:nvSpPr>
        <p:spPr bwMode="auto">
          <a:xfrm rot="16200000">
            <a:off x="8251498" y="-1192945"/>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Flowchart: Stored Data 28"/>
          <p:cNvSpPr/>
          <p:nvPr/>
        </p:nvSpPr>
        <p:spPr bwMode="auto">
          <a:xfrm rot="16200000">
            <a:off x="2642454" y="-111674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92" name="Group 91"/>
          <p:cNvGrpSpPr/>
          <p:nvPr/>
        </p:nvGrpSpPr>
        <p:grpSpPr>
          <a:xfrm>
            <a:off x="8471666" y="2805823"/>
            <a:ext cx="1726857" cy="2971800"/>
            <a:chOff x="9225971" y="1768472"/>
            <a:chExt cx="1726857" cy="2971800"/>
          </a:xfrm>
          <a:effectLst>
            <a:outerShdw blurRad="63500" sx="102000" sy="102000" algn="ctr" rotWithShape="0">
              <a:prstClr val="black">
                <a:alpha val="40000"/>
              </a:prstClr>
            </a:outerShdw>
          </a:effectLst>
        </p:grpSpPr>
        <p:grpSp>
          <p:nvGrpSpPr>
            <p:cNvPr id="93" name="Group 92"/>
            <p:cNvGrpSpPr/>
            <p:nvPr/>
          </p:nvGrpSpPr>
          <p:grpSpPr>
            <a:xfrm>
              <a:off x="9225971" y="1768472"/>
              <a:ext cx="1726857" cy="2971800"/>
              <a:chOff x="4799724" y="3124200"/>
              <a:chExt cx="3276600" cy="5638800"/>
            </a:xfrm>
          </p:grpSpPr>
          <p:grpSp>
            <p:nvGrpSpPr>
              <p:cNvPr id="95" name="Group 94"/>
              <p:cNvGrpSpPr/>
              <p:nvPr/>
            </p:nvGrpSpPr>
            <p:grpSpPr>
              <a:xfrm>
                <a:off x="4799724" y="3124200"/>
                <a:ext cx="3276600" cy="5638800"/>
                <a:chOff x="5054600" y="1371600"/>
                <a:chExt cx="3276600" cy="5638800"/>
              </a:xfrm>
            </p:grpSpPr>
            <p:sp>
              <p:nvSpPr>
                <p:cNvPr id="100" name="Rectangle 99">
                  <a:hlinkClick r:id="rId4" action="ppaction://hlinksldjump"/>
                </p:cNvPr>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1" name="Oval 100"/>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96" name="Picture 9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3500000" algn="br" rotWithShape="0">
                  <a:prstClr val="black">
                    <a:alpha val="40000"/>
                  </a:prstClr>
                </a:outerShdw>
              </a:effectLst>
            </p:spPr>
          </p:pic>
        </p:grpSp>
        <p:sp>
          <p:nvSpPr>
            <p:cNvPr id="94" name="TextBox 93"/>
            <p:cNvSpPr txBox="1"/>
            <p:nvPr/>
          </p:nvSpPr>
          <p:spPr>
            <a:xfrm>
              <a:off x="9307758" y="2046651"/>
              <a:ext cx="1411040" cy="1569660"/>
            </a:xfrm>
            <a:prstGeom prst="rect">
              <a:avLst/>
            </a:prstGeom>
            <a:noFill/>
          </p:spPr>
          <p:txBody>
            <a:bodyPr wrap="square" rtlCol="0">
              <a:spAutoFit/>
            </a:bodyPr>
            <a:lstStyle/>
            <a:p>
              <a:r>
                <a:rPr lang="en-US" sz="2400" dirty="0">
                  <a:latin typeface="Trebuchet MS" pitchFamily="34" charset="0"/>
                </a:rPr>
                <a:t>Don’t play the drinking game</a:t>
              </a:r>
            </a:p>
          </p:txBody>
        </p:sp>
      </p:grpSp>
      <p:grpSp>
        <p:nvGrpSpPr>
          <p:cNvPr id="64" name="Group 63"/>
          <p:cNvGrpSpPr/>
          <p:nvPr/>
        </p:nvGrpSpPr>
        <p:grpSpPr>
          <a:xfrm>
            <a:off x="8325907" y="5038679"/>
            <a:ext cx="1433740" cy="1266607"/>
            <a:chOff x="7639044" y="6323140"/>
            <a:chExt cx="2807814" cy="2480503"/>
          </a:xfrm>
        </p:grpSpPr>
        <p:sp>
          <p:nvSpPr>
            <p:cNvPr id="20" name="Rectangle 19"/>
            <p:cNvSpPr/>
            <p:nvPr/>
          </p:nvSpPr>
          <p:spPr bwMode="auto">
            <a:xfrm rot="19483210">
              <a:off x="7639044" y="6323140"/>
              <a:ext cx="2169532" cy="404006"/>
            </a:xfrm>
            <a:prstGeom prst="rect">
              <a:avLst/>
            </a:prstGeom>
            <a:solidFill>
              <a:srgbClr val="1F658C"/>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9" name="Rectangle 48"/>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3" name="Straight Connector 22"/>
            <p:cNvCxnSpPr/>
            <p:nvPr/>
          </p:nvCxnSpPr>
          <p:spPr bwMode="auto">
            <a:xfrm flipV="1">
              <a:off x="8374477" y="7334934"/>
              <a:ext cx="1480723" cy="27478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2" name="Straight Connector 51"/>
            <p:cNvCxnSpPr/>
            <p:nvPr/>
          </p:nvCxnSpPr>
          <p:spPr bwMode="auto">
            <a:xfrm flipV="1">
              <a:off x="8479994" y="7709567"/>
              <a:ext cx="1480723" cy="27478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3" name="Straight Connector 52"/>
            <p:cNvCxnSpPr/>
            <p:nvPr/>
          </p:nvCxnSpPr>
          <p:spPr bwMode="auto">
            <a:xfrm flipV="1">
              <a:off x="8559800" y="8135733"/>
              <a:ext cx="1480723" cy="27478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89" name="Flowchart: Delay 88"/>
          <p:cNvSpPr/>
          <p:nvPr/>
        </p:nvSpPr>
        <p:spPr bwMode="auto">
          <a:xfrm rot="16200000">
            <a:off x="-1096124" y="5820520"/>
            <a:ext cx="4572001" cy="2379755"/>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17" name="Group 116"/>
          <p:cNvGrpSpPr/>
          <p:nvPr/>
        </p:nvGrpSpPr>
        <p:grpSpPr>
          <a:xfrm>
            <a:off x="429567" y="4992958"/>
            <a:ext cx="1729433" cy="4303439"/>
            <a:chOff x="244044" y="4992958"/>
            <a:chExt cx="1729433" cy="4303439"/>
          </a:xfrm>
          <a:effectLst>
            <a:outerShdw blurRad="63500" sx="102000" sy="102000" algn="ctr" rotWithShape="0">
              <a:prstClr val="black">
                <a:alpha val="40000"/>
              </a:prstClr>
            </a:outerShdw>
          </a:effectLst>
        </p:grpSpPr>
        <p:sp>
          <p:nvSpPr>
            <p:cNvPr id="118" name="Freeform 117"/>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9" name="Freeform 118"/>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0" name="Freeform 119"/>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29" name="Oval 128"/>
          <p:cNvSpPr/>
          <p:nvPr/>
        </p:nvSpPr>
        <p:spPr bwMode="auto">
          <a:xfrm flipH="1">
            <a:off x="530352" y="4724400"/>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35" name="Group 34"/>
          <p:cNvGrpSpPr/>
          <p:nvPr/>
        </p:nvGrpSpPr>
        <p:grpSpPr>
          <a:xfrm>
            <a:off x="2540000" y="2554416"/>
            <a:ext cx="5605272" cy="3767328"/>
            <a:chOff x="2707658" y="2554417"/>
            <a:chExt cx="5166342" cy="3409817"/>
          </a:xfrm>
        </p:grpSpPr>
        <p:sp>
          <p:nvSpPr>
            <p:cNvPr id="84" name="AutoShape 2"/>
            <p:cNvSpPr>
              <a:spLocks/>
            </p:cNvSpPr>
            <p:nvPr/>
          </p:nvSpPr>
          <p:spPr bwMode="auto">
            <a:xfrm>
              <a:off x="2707658" y="2554417"/>
              <a:ext cx="5166342" cy="3409817"/>
            </a:xfrm>
            <a:prstGeom prst="roundRect">
              <a:avLst>
                <a:gd name="adj" fmla="val 4167"/>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600" dirty="0">
                <a:solidFill>
                  <a:schemeClr val="tx1"/>
                </a:solidFill>
                <a:latin typeface="Trebuchet MS" pitchFamily="34" charset="0"/>
                <a:ea typeface="ＭＳ Ｐゴシック" charset="0"/>
                <a:cs typeface="American Typewriter" charset="0"/>
              </a:endParaRPr>
            </a:p>
          </p:txBody>
        </p:sp>
        <p:sp>
          <p:nvSpPr>
            <p:cNvPr id="34" name="Rectangle 33"/>
            <p:cNvSpPr/>
            <p:nvPr/>
          </p:nvSpPr>
          <p:spPr>
            <a:xfrm>
              <a:off x="2904048" y="2906825"/>
              <a:ext cx="4773562" cy="2618551"/>
            </a:xfrm>
            <a:prstGeom prst="rect">
              <a:avLst/>
            </a:prstGeom>
          </p:spPr>
          <p:txBody>
            <a:bodyPr wrap="square">
              <a:spAutoFit/>
            </a:bodyPr>
            <a:lstStyle/>
            <a:p>
              <a:pPr>
                <a:defRPr/>
              </a:pPr>
              <a:r>
                <a:rPr lang="en-US" sz="2600" dirty="0">
                  <a:solidFill>
                    <a:schemeClr val="tx1"/>
                  </a:solidFill>
                  <a:latin typeface="Trebuchet MS" pitchFamily="34" charset="0"/>
                  <a:ea typeface="ＭＳ Ｐゴシック" charset="0"/>
                  <a:cs typeface="American Typewriter" charset="0"/>
                </a:rPr>
                <a:t>Bianca does not receive the part. However, she is persistent and continues to attend auditions elsewhere. Eventually, her </a:t>
              </a:r>
            </a:p>
            <a:p>
              <a:pPr>
                <a:defRPr/>
              </a:pPr>
              <a:r>
                <a:rPr lang="en-US" sz="2600" dirty="0">
                  <a:solidFill>
                    <a:schemeClr val="tx1"/>
                  </a:solidFill>
                  <a:latin typeface="Trebuchet MS" pitchFamily="34" charset="0"/>
                  <a:ea typeface="ＭＳ Ｐゴシック" charset="0"/>
                  <a:cs typeface="American Typewriter" charset="0"/>
                </a:rPr>
                <a:t>hard work pays off and </a:t>
              </a:r>
            </a:p>
            <a:p>
              <a:pPr>
                <a:defRPr/>
              </a:pPr>
              <a:r>
                <a:rPr lang="en-US" sz="2600" dirty="0">
                  <a:solidFill>
                    <a:schemeClr val="tx1"/>
                  </a:solidFill>
                  <a:latin typeface="Trebuchet MS" pitchFamily="34" charset="0"/>
                  <a:ea typeface="ＭＳ Ｐゴシック" charset="0"/>
                  <a:cs typeface="American Typewriter" charset="0"/>
                </a:rPr>
                <a:t>she gets a part with a </a:t>
              </a:r>
            </a:p>
            <a:p>
              <a:pPr>
                <a:defRPr/>
              </a:pPr>
              <a:r>
                <a:rPr lang="en-US" sz="2600" dirty="0">
                  <a:solidFill>
                    <a:schemeClr val="tx1"/>
                  </a:solidFill>
                  <a:latin typeface="Trebuchet MS" pitchFamily="34" charset="0"/>
                  <a:ea typeface="ＭＳ Ｐゴシック" charset="0"/>
                  <a:cs typeface="American Typewriter" charset="0"/>
                </a:rPr>
                <a:t>different theater company.</a:t>
              </a:r>
            </a:p>
          </p:txBody>
        </p:sp>
      </p:grpSp>
      <p:grpSp>
        <p:nvGrpSpPr>
          <p:cNvPr id="33" name="Group 32"/>
          <p:cNvGrpSpPr/>
          <p:nvPr/>
        </p:nvGrpSpPr>
        <p:grpSpPr>
          <a:xfrm>
            <a:off x="2536228" y="2554416"/>
            <a:ext cx="5609044" cy="3767651"/>
            <a:chOff x="2474286" y="2514599"/>
            <a:chExt cx="5609044" cy="3767651"/>
          </a:xfrm>
          <a:effectLst>
            <a:outerShdw blurRad="63500" sx="102000" sy="102000" algn="ctr" rotWithShape="0">
              <a:prstClr val="black">
                <a:alpha val="40000"/>
              </a:prstClr>
            </a:outerShdw>
          </a:effectLst>
        </p:grpSpPr>
        <p:sp>
          <p:nvSpPr>
            <p:cNvPr id="82" name="AutoShape 3"/>
            <p:cNvSpPr>
              <a:spLocks/>
            </p:cNvSpPr>
            <p:nvPr/>
          </p:nvSpPr>
          <p:spPr bwMode="auto">
            <a:xfrm>
              <a:off x="2474286" y="2514599"/>
              <a:ext cx="5609044" cy="3767651"/>
            </a:xfrm>
            <a:prstGeom prst="roundRect">
              <a:avLst>
                <a:gd name="adj" fmla="val 4167"/>
              </a:avLst>
            </a:prstGeom>
            <a:solidFill>
              <a:srgbClr val="8F3B5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sz="2600" dirty="0">
                  <a:solidFill>
                    <a:schemeClr val="tx1"/>
                  </a:solidFill>
                  <a:latin typeface="Trebuchet MS" pitchFamily="34" charset="0"/>
                  <a:ea typeface="ＭＳ Ｐゴシック" charset="0"/>
                  <a:cs typeface="American Typewriter" charset="0"/>
                </a:rPr>
                <a:t> </a:t>
              </a:r>
            </a:p>
          </p:txBody>
        </p:sp>
        <p:sp>
          <p:nvSpPr>
            <p:cNvPr id="28" name="Rectangle 27"/>
            <p:cNvSpPr/>
            <p:nvPr/>
          </p:nvSpPr>
          <p:spPr>
            <a:xfrm>
              <a:off x="2686324" y="2585202"/>
              <a:ext cx="5166342" cy="3554819"/>
            </a:xfrm>
            <a:prstGeom prst="rect">
              <a:avLst/>
            </a:prstGeom>
            <a:ln w="38100">
              <a:noFill/>
            </a:ln>
          </p:spPr>
          <p:txBody>
            <a:bodyPr wrap="square">
              <a:spAutoFit/>
            </a:bodyPr>
            <a:lstStyle/>
            <a:p>
              <a:r>
                <a:rPr lang="en-US" sz="2500" dirty="0">
                  <a:solidFill>
                    <a:schemeClr val="tx1"/>
                  </a:solidFill>
                  <a:latin typeface="Trebuchet MS" pitchFamily="34" charset="0"/>
                  <a:ea typeface="ＭＳ Ｐゴシック" charset="0"/>
                  <a:cs typeface="American Typewriter" charset="0"/>
                </a:rPr>
                <a:t>Bianca realizes this could be an opportunity for her to fit in but she is not willing to do things that could jeopardize her dream of becoming a star. She refuses</a:t>
              </a:r>
            </a:p>
            <a:p>
              <a:r>
                <a:rPr lang="en-US" sz="2500" dirty="0">
                  <a:solidFill>
                    <a:schemeClr val="tx1"/>
                  </a:solidFill>
                  <a:latin typeface="Trebuchet MS" pitchFamily="34" charset="0"/>
                  <a:ea typeface="ＭＳ Ｐゴシック" charset="0"/>
                  <a:cs typeface="American Typewriter" charset="0"/>
                </a:rPr>
                <a:t> to play the drinking game and instead decides to go home </a:t>
              </a:r>
            </a:p>
            <a:p>
              <a:r>
                <a:rPr lang="en-US" sz="2500" dirty="0">
                  <a:solidFill>
                    <a:schemeClr val="tx1"/>
                  </a:solidFill>
                  <a:latin typeface="Trebuchet MS" pitchFamily="34" charset="0"/>
                  <a:ea typeface="ＭＳ Ｐゴシック" charset="0"/>
                  <a:cs typeface="American Typewriter" charset="0"/>
                </a:rPr>
                <a:t>and rehearse her lines </a:t>
              </a:r>
            </a:p>
            <a:p>
              <a:r>
                <a:rPr lang="en-US" sz="2500" dirty="0">
                  <a:solidFill>
                    <a:schemeClr val="tx1"/>
                  </a:solidFill>
                  <a:latin typeface="Trebuchet MS" pitchFamily="34" charset="0"/>
                  <a:ea typeface="ＭＳ Ｐゴシック" charset="0"/>
                  <a:cs typeface="American Typewriter" charset="0"/>
                </a:rPr>
                <a:t>for the next audition.</a:t>
              </a:r>
              <a:endParaRPr lang="en-US" sz="2500" dirty="0"/>
            </a:p>
          </p:txBody>
        </p:sp>
      </p:grpSp>
      <p:sp>
        <p:nvSpPr>
          <p:cNvPr id="61" name="Rectangle 16">
            <a:hlinkClick r:id="rId7" action="ppaction://hlinksldjump"/>
          </p:cNvPr>
          <p:cNvSpPr>
            <a:spLocks/>
          </p:cNvSpPr>
          <p:nvPr/>
        </p:nvSpPr>
        <p:spPr bwMode="auto">
          <a:xfrm>
            <a:off x="2390480" y="889546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sp>
        <p:nvSpPr>
          <p:cNvPr id="62" name="Rectangle 16">
            <a:hlinkClick r:id="rId8" action="ppaction://hlinksldjump"/>
          </p:cNvPr>
          <p:cNvSpPr>
            <a:spLocks/>
          </p:cNvSpPr>
          <p:nvPr/>
        </p:nvSpPr>
        <p:spPr bwMode="auto">
          <a:xfrm>
            <a:off x="9096534" y="8870950"/>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hlinkClick r:id="rId8" action="ppaction://hlinksldjump"/>
              </a:rPr>
              <a:t>Final Slide</a:t>
            </a:r>
            <a:endParaRPr lang="en-US" sz="2000" u="sng" dirty="0">
              <a:solidFill>
                <a:schemeClr val="tx1"/>
              </a:solidFill>
              <a:latin typeface="Trebuchet MS" pitchFamily="34" charset="0"/>
              <a:ea typeface="MS PGothic" pitchFamily="34" charset="-128"/>
            </a:endParaRPr>
          </a:p>
        </p:txBody>
      </p:sp>
    </p:spTree>
    <p:extLst>
      <p:ext uri="{BB962C8B-B14F-4D97-AF65-F5344CB8AC3E}">
        <p14:creationId xmlns:p14="http://schemas.microsoft.com/office/powerpoint/2010/main" val="17829620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 calcmode="lin" valueType="num">
                                      <p:cBhvr>
                                        <p:cTn id="13" dur="1000" fill="hold"/>
                                        <p:tgtEl>
                                          <p:spTgt spid="92"/>
                                        </p:tgtEl>
                                        <p:attrNameLst>
                                          <p:attrName>ppt_w</p:attrName>
                                        </p:attrNameLst>
                                      </p:cBhvr>
                                      <p:tavLst>
                                        <p:tav tm="0">
                                          <p:val>
                                            <p:fltVal val="0"/>
                                          </p:val>
                                        </p:tav>
                                        <p:tav tm="100000">
                                          <p:val>
                                            <p:strVal val="#ppt_w"/>
                                          </p:val>
                                        </p:tav>
                                      </p:tavLst>
                                    </p:anim>
                                    <p:anim calcmode="lin" valueType="num">
                                      <p:cBhvr>
                                        <p:cTn id="14" dur="1000" fill="hold"/>
                                        <p:tgtEl>
                                          <p:spTgt spid="92"/>
                                        </p:tgtEl>
                                        <p:attrNameLst>
                                          <p:attrName>ppt_h</p:attrName>
                                        </p:attrNameLst>
                                      </p:cBhvr>
                                      <p:tavLst>
                                        <p:tav tm="0">
                                          <p:val>
                                            <p:fltVal val="0"/>
                                          </p:val>
                                        </p:tav>
                                        <p:tav tm="100000">
                                          <p:val>
                                            <p:strVal val="#ppt_h"/>
                                          </p:val>
                                        </p:tav>
                                      </p:tavLst>
                                    </p:anim>
                                    <p:animEffect transition="in" filter="fade">
                                      <p:cBhvr>
                                        <p:cTn id="15" dur="1000"/>
                                        <p:tgtEl>
                                          <p:spTgt spid="92"/>
                                        </p:tgtEl>
                                      </p:cBhvr>
                                    </p:animEffect>
                                  </p:childTnLst>
                                </p:cTn>
                              </p:par>
                              <p:par>
                                <p:cTn id="16" presetID="37" presetClass="entr" presetSubtype="0" fill="hold" nodeType="with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fade">
                                      <p:cBhvr>
                                        <p:cTn id="18" dur="1000"/>
                                        <p:tgtEl>
                                          <p:spTgt spid="64"/>
                                        </p:tgtEl>
                                      </p:cBhvr>
                                    </p:animEffect>
                                    <p:anim calcmode="lin" valueType="num">
                                      <p:cBhvr>
                                        <p:cTn id="19" dur="1000" fill="hold"/>
                                        <p:tgtEl>
                                          <p:spTgt spid="64"/>
                                        </p:tgtEl>
                                        <p:attrNameLst>
                                          <p:attrName>ppt_x</p:attrName>
                                        </p:attrNameLst>
                                      </p:cBhvr>
                                      <p:tavLst>
                                        <p:tav tm="0">
                                          <p:val>
                                            <p:strVal val="#ppt_x"/>
                                          </p:val>
                                        </p:tav>
                                        <p:tav tm="100000">
                                          <p:val>
                                            <p:strVal val="#ppt_x"/>
                                          </p:val>
                                        </p:tav>
                                      </p:tavLst>
                                    </p:anim>
                                    <p:anim calcmode="lin" valueType="num">
                                      <p:cBhvr>
                                        <p:cTn id="20" dur="900" decel="100000" fill="hold"/>
                                        <p:tgtEl>
                                          <p:spTgt spid="64"/>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64"/>
                                        </p:tgtEl>
                                        <p:attrNameLst>
                                          <p:attrName>ppt_y</p:attrName>
                                        </p:attrNameLst>
                                      </p:cBhvr>
                                      <p:tavLst>
                                        <p:tav tm="0">
                                          <p:val>
                                            <p:strVal val="#ppt_y-.03"/>
                                          </p:val>
                                        </p:tav>
                                        <p:tav tm="100000">
                                          <p:val>
                                            <p:strVal val="#ppt_y"/>
                                          </p:val>
                                        </p:tav>
                                      </p:tavLst>
                                    </p:anim>
                                  </p:childTnLst>
                                </p:cTn>
                              </p:par>
                              <p:par>
                                <p:cTn id="22" presetID="22" presetClass="entr" presetSubtype="8"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10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33"/>
                                        </p:tgtEl>
                                      </p:cBhvr>
                                    </p:animEffect>
                                    <p:set>
                                      <p:cBhvr>
                                        <p:cTn id="29" dur="1" fill="hold">
                                          <p:stCondLst>
                                            <p:cond delay="499"/>
                                          </p:stCondLst>
                                        </p:cTn>
                                        <p:tgtEl>
                                          <p:spTgt spid="33"/>
                                        </p:tgtEl>
                                        <p:attrNameLst>
                                          <p:attrName>style.visibility</p:attrName>
                                        </p:attrNameLst>
                                      </p:cBhvr>
                                      <p:to>
                                        <p:strVal val="hidden"/>
                                      </p:to>
                                    </p:set>
                                  </p:childTnLst>
                                </p:cTn>
                              </p:par>
                            </p:childTnLst>
                          </p:cTn>
                        </p:par>
                        <p:par>
                          <p:cTn id="30" fill="hold">
                            <p:stCondLst>
                              <p:cond delay="500"/>
                            </p:stCondLst>
                            <p:childTnLst>
                              <p:par>
                                <p:cTn id="31" presetID="22" presetClass="entr" presetSubtype="2"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right)">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59" name="Group 14358"/>
          <p:cNvGrpSpPr/>
          <p:nvPr/>
        </p:nvGrpSpPr>
        <p:grpSpPr>
          <a:xfrm>
            <a:off x="4902200" y="3118945"/>
            <a:ext cx="3276600" cy="5644055"/>
            <a:chOff x="4780455" y="3118945"/>
            <a:chExt cx="3276600" cy="5644055"/>
          </a:xfrm>
        </p:grpSpPr>
        <p:grpSp>
          <p:nvGrpSpPr>
            <p:cNvPr id="14358" name="Group 14357"/>
            <p:cNvGrpSpPr/>
            <p:nvPr/>
          </p:nvGrpSpPr>
          <p:grpSpPr>
            <a:xfrm>
              <a:off x="4780455" y="3118945"/>
              <a:ext cx="3276600" cy="5644055"/>
              <a:chOff x="4780455" y="3118945"/>
              <a:chExt cx="3276600" cy="5644055"/>
            </a:xfrm>
          </p:grpSpPr>
          <p:grpSp>
            <p:nvGrpSpPr>
              <p:cNvPr id="14357" name="Group 14356"/>
              <p:cNvGrpSpPr/>
              <p:nvPr/>
            </p:nvGrpSpPr>
            <p:grpSpPr>
              <a:xfrm>
                <a:off x="4780455" y="3118945"/>
                <a:ext cx="3276600" cy="5644055"/>
                <a:chOff x="4780455" y="3118945"/>
                <a:chExt cx="3276600" cy="5644055"/>
              </a:xfrm>
            </p:grpSpPr>
            <p:sp>
              <p:nvSpPr>
                <p:cNvPr id="105" name="Rectangle 104">
                  <a:hlinkClick r:id="rId3" action="ppaction://hlinksldjump"/>
                </p:cNvPr>
                <p:cNvSpPr/>
                <p:nvPr/>
              </p:nvSpPr>
              <p:spPr bwMode="auto">
                <a:xfrm>
                  <a:off x="4780455" y="3118945"/>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Cloud 110"/>
                <p:cNvSpPr/>
                <p:nvPr/>
              </p:nvSpPr>
              <p:spPr bwMode="auto">
                <a:xfrm rot="536333">
                  <a:off x="4812002" y="5427003"/>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2" name="Cloud 111"/>
                <p:cNvSpPr/>
                <p:nvPr/>
              </p:nvSpPr>
              <p:spPr bwMode="auto">
                <a:xfrm rot="536333">
                  <a:off x="6626177" y="6423064"/>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09" name="Picture 10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3512" y="5879616"/>
                  <a:ext cx="2839764" cy="2143145"/>
                </a:xfrm>
                <a:prstGeom prst="rect">
                  <a:avLst/>
                </a:prstGeom>
              </p:spPr>
            </p:pic>
            <p:sp>
              <p:nvSpPr>
                <p:cNvPr id="108" name="Flowchart: Delay 107"/>
                <p:cNvSpPr/>
                <p:nvPr/>
              </p:nvSpPr>
              <p:spPr bwMode="auto">
                <a:xfrm rot="16200000">
                  <a:off x="5993816" y="6730278"/>
                  <a:ext cx="850018" cy="3215425"/>
                </a:xfrm>
                <a:prstGeom prst="flowChartDelay">
                  <a:avLst/>
                </a:prstGeom>
                <a:solidFill>
                  <a:srgbClr val="4F7737"/>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0" name="AutoShape 2"/>
                <p:cNvSpPr>
                  <a:spLocks/>
                </p:cNvSpPr>
                <p:nvPr/>
              </p:nvSpPr>
              <p:spPr bwMode="auto">
                <a:xfrm>
                  <a:off x="5100213" y="5422613"/>
                  <a:ext cx="2547815" cy="1282987"/>
                </a:xfrm>
                <a:prstGeom prst="roundRect">
                  <a:avLst>
                    <a:gd name="adj" fmla="val 4500"/>
                  </a:avLst>
                </a:prstGeom>
                <a:solidFill>
                  <a:srgbClr val="932A52"/>
                </a:solidFill>
                <a:ln>
                  <a:noFill/>
                </a:ln>
                <a:effectLst>
                  <a:outerShdw blurRad="63500" sx="102000" sy="102000" algn="ctr" rotWithShape="0">
                    <a:prstClr val="black">
                      <a:alpha val="40000"/>
                    </a:prstClr>
                  </a:outerShdw>
                </a:effectLst>
              </p:spPr>
              <p:txBody>
                <a:bodyPr lIns="0" tIns="0" rIns="0" bIns="0" anchor="ctr"/>
                <a:lstStyle/>
                <a:p>
                  <a:pPr>
                    <a:defRPr/>
                  </a:pPr>
                  <a:r>
                    <a:rPr lang="en-US" sz="1100" dirty="0">
                      <a:solidFill>
                        <a:schemeClr val="tx1"/>
                      </a:solidFill>
                      <a:latin typeface="Trebuchet MS" pitchFamily="34" charset="0"/>
                      <a:ea typeface="MS PGothic" pitchFamily="34" charset="-128"/>
                    </a:rPr>
                    <a:t>Jamal has always  dreamed of being</a:t>
                  </a:r>
                </a:p>
                <a:p>
                  <a:pPr>
                    <a:defRPr/>
                  </a:pPr>
                  <a:r>
                    <a:rPr lang="en-US" sz="1100" dirty="0">
                      <a:solidFill>
                        <a:schemeClr val="tx1"/>
                      </a:solidFill>
                      <a:latin typeface="Trebuchet MS" pitchFamily="34" charset="0"/>
                      <a:ea typeface="MS PGothic" pitchFamily="34" charset="-128"/>
                    </a:rPr>
                    <a:t> a professional football player. </a:t>
                  </a:r>
                </a:p>
                <a:p>
                  <a:pPr>
                    <a:defRPr/>
                  </a:pPr>
                  <a:r>
                    <a:rPr lang="en-US" sz="1100" dirty="0">
                      <a:solidFill>
                        <a:schemeClr val="tx1"/>
                      </a:solidFill>
                      <a:latin typeface="Trebuchet MS" pitchFamily="34" charset="0"/>
                      <a:ea typeface="MS PGothic" pitchFamily="34" charset="-128"/>
                    </a:rPr>
                    <a:t>F</a:t>
                  </a:r>
                  <a:r>
                    <a:rPr lang="en-US" altLang="ja-JP" sz="1100" dirty="0">
                      <a:solidFill>
                        <a:schemeClr val="tx1"/>
                      </a:solidFill>
                      <a:latin typeface="Trebuchet MS" pitchFamily="34" charset="0"/>
                      <a:ea typeface="MS PGothic" pitchFamily="34" charset="-128"/>
                    </a:rPr>
                    <a:t>rom an early age, he has been </a:t>
                  </a:r>
                </a:p>
                <a:p>
                  <a:pPr>
                    <a:defRPr/>
                  </a:pPr>
                  <a:r>
                    <a:rPr lang="en-US" altLang="ja-JP" sz="1100" dirty="0">
                      <a:solidFill>
                        <a:schemeClr val="tx1"/>
                      </a:solidFill>
                      <a:latin typeface="Trebuchet MS" pitchFamily="34" charset="0"/>
                      <a:ea typeface="MS PGothic" pitchFamily="34" charset="-128"/>
                    </a:rPr>
                    <a:t>a star player. Jamal is currently a</a:t>
                  </a:r>
                </a:p>
                <a:p>
                  <a:pPr>
                    <a:defRPr/>
                  </a:pPr>
                  <a:r>
                    <a:rPr lang="en-US" altLang="ja-JP" sz="1100" dirty="0">
                      <a:solidFill>
                        <a:schemeClr val="tx1"/>
                      </a:solidFill>
                      <a:latin typeface="Trebuchet MS" pitchFamily="34" charset="0"/>
                      <a:ea typeface="MS PGothic" pitchFamily="34" charset="-128"/>
                    </a:rPr>
                    <a:t> sophomore playing as a defensive </a:t>
                  </a:r>
                </a:p>
                <a:p>
                  <a:pPr>
                    <a:defRPr/>
                  </a:pPr>
                  <a:r>
                    <a:rPr lang="en-US" altLang="ja-JP" sz="1100" dirty="0">
                      <a:solidFill>
                        <a:schemeClr val="tx1"/>
                      </a:solidFill>
                      <a:latin typeface="Trebuchet MS" pitchFamily="34" charset="0"/>
                      <a:ea typeface="MS PGothic" pitchFamily="34" charset="-128"/>
                    </a:rPr>
                    <a:t>lineman on the varsity team.</a:t>
                  </a:r>
                  <a:endParaRPr lang="en-US" sz="1100" dirty="0">
                    <a:solidFill>
                      <a:schemeClr val="tx1"/>
                    </a:solidFill>
                    <a:latin typeface="Trebuchet MS" pitchFamily="34" charset="0"/>
                    <a:ea typeface="MS PGothic" pitchFamily="34" charset="-128"/>
                  </a:endParaRPr>
                </a:p>
              </p:txBody>
            </p:sp>
          </p:grpSp>
          <p:pic>
            <p:nvPicPr>
              <p:cNvPr id="114" name="Picture 1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9704" y="7425179"/>
                <a:ext cx="940606" cy="792280"/>
              </a:xfrm>
              <a:prstGeom prst="rect">
                <a:avLst/>
              </a:prstGeom>
            </p:spPr>
          </p:pic>
        </p:grpSp>
        <p:pic>
          <p:nvPicPr>
            <p:cNvPr id="117" name="Picture 1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6614981" y="7437972"/>
              <a:ext cx="1272013" cy="766693"/>
            </a:xfrm>
            <a:prstGeom prst="rect">
              <a:avLst/>
            </a:prstGeom>
          </p:spPr>
        </p:pic>
      </p:gr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46127" y="368992"/>
            <a:ext cx="4338488" cy="1852002"/>
          </a:xfrm>
          <a:prstGeom prst="rect">
            <a:avLst/>
          </a:prstGeom>
          <a:effectLst>
            <a:outerShdw blurRad="63500" sx="102000" sy="102000" algn="ctr" rotWithShape="0">
              <a:prstClr val="black">
                <a:alpha val="40000"/>
              </a:prstClr>
            </a:outerShdw>
          </a:effectLst>
        </p:spPr>
      </p:pic>
      <p:grpSp>
        <p:nvGrpSpPr>
          <p:cNvPr id="120" name="Group 119"/>
          <p:cNvGrpSpPr/>
          <p:nvPr/>
        </p:nvGrpSpPr>
        <p:grpSpPr>
          <a:xfrm>
            <a:off x="863600" y="3163306"/>
            <a:ext cx="3300074" cy="5608236"/>
            <a:chOff x="787400" y="3079531"/>
            <a:chExt cx="3300074" cy="5692011"/>
          </a:xfrm>
        </p:grpSpPr>
        <p:sp>
          <p:nvSpPr>
            <p:cNvPr id="121" name="Rectangle 120">
              <a:hlinkClick r:id="rId8" action="ppaction://hlinksldjump"/>
            </p:cNvPr>
            <p:cNvSpPr/>
            <p:nvPr/>
          </p:nvSpPr>
          <p:spPr bwMode="auto">
            <a:xfrm>
              <a:off x="787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2" name="Rectangle 121">
              <a:hlinkClick r:id="rId8" action="ppaction://hlinksldjump"/>
            </p:cNvPr>
            <p:cNvSpPr/>
            <p:nvPr/>
          </p:nvSpPr>
          <p:spPr bwMode="auto">
            <a:xfrm>
              <a:off x="863600" y="3932964"/>
              <a:ext cx="3084202" cy="2847783"/>
            </a:xfrm>
            <a:prstGeom prst="rect">
              <a:avLst/>
            </a:prstGeom>
            <a:solidFill>
              <a:schemeClr val="tx1"/>
            </a:solidFill>
            <a:ln w="5715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3" name="Flowchart: Delay 122"/>
            <p:cNvSpPr/>
            <p:nvPr/>
          </p:nvSpPr>
          <p:spPr bwMode="auto">
            <a:xfrm rot="5400000">
              <a:off x="2558265" y="474357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lowchart: Delay 123"/>
            <p:cNvSpPr/>
            <p:nvPr/>
          </p:nvSpPr>
          <p:spPr bwMode="auto">
            <a:xfrm rot="5400000">
              <a:off x="4222" y="472880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5" name="Flowchart: Delay 124"/>
            <p:cNvSpPr/>
            <p:nvPr/>
          </p:nvSpPr>
          <p:spPr bwMode="auto">
            <a:xfrm rot="16200000">
              <a:off x="-212461" y="700521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6" name="Oval 125"/>
            <p:cNvSpPr/>
            <p:nvPr/>
          </p:nvSpPr>
          <p:spPr bwMode="auto">
            <a:xfrm flipH="1">
              <a:off x="845220" y="586740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7" name="Group 126"/>
            <p:cNvGrpSpPr/>
            <p:nvPr/>
          </p:nvGrpSpPr>
          <p:grpSpPr>
            <a:xfrm>
              <a:off x="900482" y="3932964"/>
              <a:ext cx="496518" cy="2052677"/>
              <a:chOff x="25400" y="1005722"/>
              <a:chExt cx="1981199" cy="4151070"/>
            </a:xfrm>
          </p:grpSpPr>
          <p:sp>
            <p:nvSpPr>
              <p:cNvPr id="163" name="Freeform 162"/>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4" name="Freeform 163"/>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5" name="Freeform 164"/>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28" name="Group 127"/>
            <p:cNvGrpSpPr/>
            <p:nvPr/>
          </p:nvGrpSpPr>
          <p:grpSpPr>
            <a:xfrm>
              <a:off x="939800" y="6172200"/>
              <a:ext cx="499540" cy="2571009"/>
              <a:chOff x="244044" y="4992958"/>
              <a:chExt cx="1729433" cy="4303439"/>
            </a:xfrm>
          </p:grpSpPr>
          <p:sp>
            <p:nvSpPr>
              <p:cNvPr id="160" name="Freeform 159"/>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1" name="Freeform 160"/>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2" name="Freeform 161"/>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29" name="Flowchart: Stored Data 128"/>
            <p:cNvSpPr/>
            <p:nvPr/>
          </p:nvSpPr>
          <p:spPr bwMode="auto">
            <a:xfrm rot="16200000" flipV="1">
              <a:off x="1910684" y="2985366"/>
              <a:ext cx="1030034" cy="122883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0" name="Flowchart: Delay 129"/>
            <p:cNvSpPr/>
            <p:nvPr/>
          </p:nvSpPr>
          <p:spPr bwMode="auto">
            <a:xfrm rot="16200000">
              <a:off x="2349712" y="701998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1" name="Oval 130"/>
            <p:cNvSpPr/>
            <p:nvPr/>
          </p:nvSpPr>
          <p:spPr bwMode="auto">
            <a:xfrm flipH="1">
              <a:off x="3422736" y="588217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2" name="Flowchart: Stored Data 131"/>
            <p:cNvSpPr/>
            <p:nvPr/>
          </p:nvSpPr>
          <p:spPr bwMode="auto">
            <a:xfrm rot="16200000" flipV="1">
              <a:off x="784325" y="3082606"/>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3" name="Group 132"/>
            <p:cNvGrpSpPr/>
            <p:nvPr/>
          </p:nvGrpSpPr>
          <p:grpSpPr>
            <a:xfrm>
              <a:off x="3491652" y="3733800"/>
              <a:ext cx="496518" cy="2368905"/>
              <a:chOff x="25400" y="1005722"/>
              <a:chExt cx="1981201" cy="4151070"/>
            </a:xfrm>
          </p:grpSpPr>
          <p:sp>
            <p:nvSpPr>
              <p:cNvPr id="157" name="Freeform 156"/>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8" name="Freeform 157"/>
              <p:cNvSpPr/>
              <p:nvPr/>
            </p:nvSpPr>
            <p:spPr bwMode="auto">
              <a:xfrm flipH="1">
                <a:off x="1525121" y="1308060"/>
                <a:ext cx="481480" cy="373061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9" name="Freeform 158"/>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4" name="Flowchart: Stored Data 133"/>
            <p:cNvSpPr/>
            <p:nvPr/>
          </p:nvSpPr>
          <p:spPr bwMode="auto">
            <a:xfrm rot="16200000" flipV="1">
              <a:off x="3037041" y="3087840"/>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5" name="Group 134"/>
            <p:cNvGrpSpPr/>
            <p:nvPr/>
          </p:nvGrpSpPr>
          <p:grpSpPr>
            <a:xfrm>
              <a:off x="3502497" y="6200533"/>
              <a:ext cx="499540" cy="2571009"/>
              <a:chOff x="244044" y="4992958"/>
              <a:chExt cx="1729433" cy="4303439"/>
            </a:xfrm>
          </p:grpSpPr>
          <p:sp>
            <p:nvSpPr>
              <p:cNvPr id="154" name="Freeform 153"/>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5" name="Freeform 154"/>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6" name="Freeform 155"/>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6" name="AutoShape 1">
              <a:hlinkClick r:id="rId8" action="ppaction://hlinksldjump"/>
            </p:cNvPr>
            <p:cNvSpPr>
              <a:spLocks/>
            </p:cNvSpPr>
            <p:nvPr/>
          </p:nvSpPr>
          <p:spPr bwMode="auto">
            <a:xfrm>
              <a:off x="1525301" y="4191001"/>
              <a:ext cx="1824272" cy="1559472"/>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sz="1000" dirty="0">
                  <a:solidFill>
                    <a:schemeClr val="tx1"/>
                  </a:solidFill>
                  <a:latin typeface="Trebuchet MS" pitchFamily="34" charset="0"/>
                  <a:ea typeface="MS PGothic" pitchFamily="34" charset="-128"/>
                </a:rPr>
                <a:t>Bianca</a:t>
              </a:r>
              <a:r>
                <a:rPr lang="ja-JP" altLang="en-US" sz="1000" dirty="0">
                  <a:solidFill>
                    <a:schemeClr val="tx1"/>
                  </a:solidFill>
                  <a:latin typeface="Trebuchet MS" pitchFamily="34" charset="0"/>
                  <a:ea typeface="MS PGothic" pitchFamily="34" charset="-128"/>
                </a:rPr>
                <a:t>’</a:t>
              </a:r>
              <a:r>
                <a:rPr lang="en-US" altLang="ja-JP" sz="1000" dirty="0">
                  <a:solidFill>
                    <a:schemeClr val="tx1"/>
                  </a:solidFill>
                  <a:latin typeface="Trebuchet MS" pitchFamily="34" charset="0"/>
                  <a:ea typeface="MS PGothic" pitchFamily="34" charset="-128"/>
                </a:rPr>
                <a:t>s favorite thing in the</a:t>
              </a:r>
            </a:p>
            <a:p>
              <a:pPr>
                <a:defRPr/>
              </a:pPr>
              <a:r>
                <a:rPr lang="en-US" altLang="ja-JP" sz="1000" dirty="0">
                  <a:solidFill>
                    <a:schemeClr val="tx1"/>
                  </a:solidFill>
                  <a:latin typeface="Trebuchet MS" pitchFamily="34" charset="0"/>
                  <a:ea typeface="MS PGothic" pitchFamily="34" charset="-128"/>
                </a:rPr>
                <a:t> whole world is performing. </a:t>
              </a:r>
            </a:p>
            <a:p>
              <a:pPr>
                <a:defRPr/>
              </a:pPr>
              <a:r>
                <a:rPr lang="en-US" altLang="ja-JP" sz="1000" dirty="0">
                  <a:solidFill>
                    <a:schemeClr val="tx1"/>
                  </a:solidFill>
                  <a:latin typeface="Trebuchet MS" pitchFamily="34" charset="0"/>
                  <a:ea typeface="MS PGothic" pitchFamily="34" charset="-128"/>
                </a:rPr>
                <a:t>From an early age, Bianca</a:t>
              </a:r>
            </a:p>
            <a:p>
              <a:pPr>
                <a:defRPr/>
              </a:pPr>
              <a:r>
                <a:rPr lang="en-US" altLang="ja-JP" sz="1000" dirty="0">
                  <a:solidFill>
                    <a:schemeClr val="tx1"/>
                  </a:solidFill>
                  <a:latin typeface="Trebuchet MS" pitchFamily="34" charset="0"/>
                  <a:ea typeface="MS PGothic" pitchFamily="34" charset="-128"/>
                </a:rPr>
                <a:t> has taken voice lessons and performed in a variety of settings, including choice concerts, school plays,</a:t>
              </a:r>
            </a:p>
            <a:p>
              <a:pPr>
                <a:defRPr/>
              </a:pPr>
              <a:r>
                <a:rPr lang="en-US" altLang="ja-JP" sz="1000" dirty="0">
                  <a:solidFill>
                    <a:schemeClr val="tx1"/>
                  </a:solidFill>
                  <a:latin typeface="Trebuchet MS" pitchFamily="34" charset="0"/>
                  <a:ea typeface="MS PGothic" pitchFamily="34" charset="-128"/>
                </a:rPr>
                <a:t> and so on.</a:t>
              </a:r>
              <a:endParaRPr lang="en-US" sz="1000" dirty="0">
                <a:solidFill>
                  <a:schemeClr val="tx1"/>
                </a:solidFill>
                <a:latin typeface="Trebuchet MS" pitchFamily="34" charset="0"/>
                <a:ea typeface="MS PGothic" pitchFamily="34" charset="-128"/>
              </a:endParaRPr>
            </a:p>
          </p:txBody>
        </p:sp>
        <p:sp>
          <p:nvSpPr>
            <p:cNvPr id="137" name="AutoShape 1"/>
            <p:cNvSpPr>
              <a:spLocks/>
            </p:cNvSpPr>
            <p:nvPr/>
          </p:nvSpPr>
          <p:spPr bwMode="auto">
            <a:xfrm>
              <a:off x="1072468" y="3505200"/>
              <a:ext cx="2559136" cy="427764"/>
            </a:xfrm>
            <a:prstGeom prst="roundRect">
              <a:avLst>
                <a:gd name="adj" fmla="val 4500"/>
              </a:avLst>
            </a:prstGeom>
            <a:solidFill>
              <a:srgbClr val="1F658C"/>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altLang="ja-JP" sz="1200" b="1" dirty="0">
                  <a:solidFill>
                    <a:schemeClr val="tx1"/>
                  </a:solidFill>
                  <a:latin typeface="Trebuchet MS" pitchFamily="34" charset="0"/>
                  <a:ea typeface="MS PGothic" pitchFamily="34" charset="-128"/>
                </a:rPr>
                <a:t>HF Theater Presents…</a:t>
              </a:r>
              <a:endParaRPr lang="en-US" sz="1200" dirty="0">
                <a:solidFill>
                  <a:schemeClr val="tx1"/>
                </a:solidFill>
                <a:latin typeface="Trebuchet MS" pitchFamily="34" charset="0"/>
                <a:ea typeface="MS PGothic" pitchFamily="34" charset="-128"/>
              </a:endParaRPr>
            </a:p>
          </p:txBody>
        </p:sp>
        <p:grpSp>
          <p:nvGrpSpPr>
            <p:cNvPr id="138" name="Group 137"/>
            <p:cNvGrpSpPr/>
            <p:nvPr/>
          </p:nvGrpSpPr>
          <p:grpSpPr>
            <a:xfrm>
              <a:off x="1588405" y="6912771"/>
              <a:ext cx="1381066" cy="632384"/>
              <a:chOff x="3204829" y="7101651"/>
              <a:chExt cx="4448432" cy="2036918"/>
            </a:xfrm>
          </p:grpSpPr>
          <p:grpSp>
            <p:nvGrpSpPr>
              <p:cNvPr id="146" name="Group 145"/>
              <p:cNvGrpSpPr/>
              <p:nvPr/>
            </p:nvGrpSpPr>
            <p:grpSpPr>
              <a:xfrm>
                <a:off x="3204829" y="7101651"/>
                <a:ext cx="2514600" cy="1524000"/>
                <a:chOff x="2476155" y="6816300"/>
                <a:chExt cx="2514600" cy="1524000"/>
              </a:xfrm>
            </p:grpSpPr>
            <p:sp>
              <p:nvSpPr>
                <p:cNvPr id="151" name="Wave 150"/>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2" name="Wave 151"/>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3" name="TextBox 152"/>
                <p:cNvSpPr txBox="1"/>
                <p:nvPr/>
              </p:nvSpPr>
              <p:spPr>
                <a:xfrm rot="20031554">
                  <a:off x="2698466" y="7264201"/>
                  <a:ext cx="2109545" cy="594812"/>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nvGrpSpPr>
              <p:cNvPr id="147" name="Group 146"/>
              <p:cNvGrpSpPr/>
              <p:nvPr/>
            </p:nvGrpSpPr>
            <p:grpSpPr>
              <a:xfrm rot="1530502">
                <a:off x="5138661" y="7614569"/>
                <a:ext cx="2514600" cy="1524000"/>
                <a:chOff x="2476155" y="6816300"/>
                <a:chExt cx="2514600" cy="1524000"/>
              </a:xfrm>
            </p:grpSpPr>
            <p:sp>
              <p:nvSpPr>
                <p:cNvPr id="148" name="Wave 147"/>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9" name="Wave 148"/>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0" name="TextBox 149"/>
                <p:cNvSpPr txBox="1"/>
                <p:nvPr/>
              </p:nvSpPr>
              <p:spPr>
                <a:xfrm rot="20031554">
                  <a:off x="2698468" y="7257099"/>
                  <a:ext cx="2109545" cy="609024"/>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grpSp>
          <p:nvGrpSpPr>
            <p:cNvPr id="139" name="Group 138"/>
            <p:cNvGrpSpPr/>
            <p:nvPr/>
          </p:nvGrpSpPr>
          <p:grpSpPr>
            <a:xfrm>
              <a:off x="2354505" y="6303178"/>
              <a:ext cx="829011" cy="732372"/>
              <a:chOff x="7639044" y="6323140"/>
              <a:chExt cx="2807814" cy="2480503"/>
            </a:xfrm>
          </p:grpSpPr>
          <p:sp>
            <p:nvSpPr>
              <p:cNvPr id="140" name="Rectangle 139"/>
              <p:cNvSpPr/>
              <p:nvPr/>
            </p:nvSpPr>
            <p:spPr bwMode="auto">
              <a:xfrm rot="19483210">
                <a:off x="7639044" y="6323140"/>
                <a:ext cx="2169532" cy="404006"/>
              </a:xfrm>
              <a:prstGeom prst="rect">
                <a:avLst/>
              </a:prstGeom>
              <a:solidFill>
                <a:srgbClr val="1F658C"/>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1" name="Rectangle 140"/>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2" name="Rectangle 141"/>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143" name="Straight Connector 142"/>
              <p:cNvCxnSpPr/>
              <p:nvPr/>
            </p:nvCxnSpPr>
            <p:spPr bwMode="auto">
              <a:xfrm flipV="1">
                <a:off x="8374477" y="7334934"/>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4" name="Straight Connector 143"/>
              <p:cNvCxnSpPr/>
              <p:nvPr/>
            </p:nvCxnSpPr>
            <p:spPr bwMode="auto">
              <a:xfrm flipV="1">
                <a:off x="8479994" y="7709567"/>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5" name="Straight Connector 144"/>
              <p:cNvCxnSpPr/>
              <p:nvPr/>
            </p:nvCxnSpPr>
            <p:spPr bwMode="auto">
              <a:xfrm flipV="1">
                <a:off x="8559800" y="8135733"/>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pic>
        <p:nvPicPr>
          <p:cNvPr id="14349" name="Picture 1434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628750">
            <a:off x="10913150" y="1111566"/>
            <a:ext cx="1378291" cy="1857331"/>
          </a:xfrm>
          <a:prstGeom prst="rect">
            <a:avLst/>
          </a:prstGeom>
          <a:effectLst>
            <a:outerShdw blurRad="50800" dist="38100" dir="18900000" algn="bl" rotWithShape="0">
              <a:prstClr val="black">
                <a:alpha val="40000"/>
              </a:prstClr>
            </a:outerShdw>
          </a:effectLst>
        </p:spPr>
      </p:pic>
      <p:sp>
        <p:nvSpPr>
          <p:cNvPr id="18" name="TextBox 17"/>
          <p:cNvSpPr txBox="1"/>
          <p:nvPr/>
        </p:nvSpPr>
        <p:spPr>
          <a:xfrm>
            <a:off x="5207000" y="1101804"/>
            <a:ext cx="6345006" cy="1107996"/>
          </a:xfrm>
          <a:prstGeom prst="rect">
            <a:avLst/>
          </a:prstGeom>
          <a:noFill/>
        </p:spPr>
        <p:txBody>
          <a:bodyPr wrap="none" rtlCol="0">
            <a:spAutoFit/>
          </a:bodyPr>
          <a:lstStyle/>
          <a:p>
            <a:r>
              <a:rPr lang="en-US" sz="6600" b="1" dirty="0">
                <a:solidFill>
                  <a:schemeClr val="bg1"/>
                </a:solidFill>
                <a:effectLst>
                  <a:outerShdw blurRad="63500" sx="102000" sy="102000" algn="ctr" rotWithShape="0">
                    <a:prstClr val="black">
                      <a:alpha val="40000"/>
                    </a:prstClr>
                  </a:outerShdw>
                </a:effectLst>
                <a:latin typeface="Trebuchet MS" pitchFamily="34" charset="0"/>
              </a:rPr>
              <a:t>Keys to Success</a:t>
            </a:r>
          </a:p>
        </p:txBody>
      </p:sp>
      <p:grpSp>
        <p:nvGrpSpPr>
          <p:cNvPr id="207" name="Group 206"/>
          <p:cNvGrpSpPr/>
          <p:nvPr/>
        </p:nvGrpSpPr>
        <p:grpSpPr>
          <a:xfrm>
            <a:off x="8798037" y="3124201"/>
            <a:ext cx="3352800" cy="5638800"/>
            <a:chOff x="8712200" y="3124201"/>
            <a:chExt cx="3352800" cy="5638800"/>
          </a:xfrm>
        </p:grpSpPr>
        <p:sp>
          <p:nvSpPr>
            <p:cNvPr id="208" name="Rectangle 207">
              <a:hlinkClick r:id="rId11" action="ppaction://hlinksldjump"/>
            </p:cNvPr>
            <p:cNvSpPr/>
            <p:nvPr/>
          </p:nvSpPr>
          <p:spPr bwMode="auto">
            <a:xfrm>
              <a:off x="8788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209" name="Group 208"/>
            <p:cNvGrpSpPr/>
            <p:nvPr/>
          </p:nvGrpSpPr>
          <p:grpSpPr>
            <a:xfrm>
              <a:off x="8712200" y="4800600"/>
              <a:ext cx="3152591" cy="3307692"/>
              <a:chOff x="1278619" y="76200"/>
              <a:chExt cx="10234360" cy="9088584"/>
            </a:xfrm>
          </p:grpSpPr>
          <p:grpSp>
            <p:nvGrpSpPr>
              <p:cNvPr id="210" name="Group 209"/>
              <p:cNvGrpSpPr/>
              <p:nvPr/>
            </p:nvGrpSpPr>
            <p:grpSpPr>
              <a:xfrm rot="21312744">
                <a:off x="4940541" y="7620937"/>
                <a:ext cx="4056508" cy="1047766"/>
                <a:chOff x="4794265" y="7788013"/>
                <a:chExt cx="4183062" cy="1080454"/>
              </a:xfrm>
            </p:grpSpPr>
            <p:sp>
              <p:nvSpPr>
                <p:cNvPr id="236" name="Flowchart: Terminator 235"/>
                <p:cNvSpPr/>
                <p:nvPr/>
              </p:nvSpPr>
              <p:spPr bwMode="auto">
                <a:xfrm rot="21120000">
                  <a:off x="7817299" y="7996315"/>
                  <a:ext cx="1160028" cy="150694"/>
                </a:xfrm>
                <a:prstGeom prst="flowChartTerminator">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7" name="Flowchart: Alternate Process 236"/>
                <p:cNvSpPr/>
                <p:nvPr/>
              </p:nvSpPr>
              <p:spPr bwMode="auto">
                <a:xfrm rot="21123446">
                  <a:off x="4794265" y="7788013"/>
                  <a:ext cx="3615562"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8" name="Oval 237"/>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9" name="Flowchart: Terminator 238"/>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0" name="Straight Connector 239"/>
                <p:cNvCxnSpPr/>
                <p:nvPr/>
              </p:nvCxnSpPr>
              <p:spPr bwMode="auto">
                <a:xfrm>
                  <a:off x="5928969" y="80716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1" name="Straight Connector 240"/>
                <p:cNvCxnSpPr/>
                <p:nvPr/>
              </p:nvCxnSpPr>
              <p:spPr bwMode="auto">
                <a:xfrm>
                  <a:off x="6173573" y="8054458"/>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2" name="Straight Connector 241"/>
                <p:cNvCxnSpPr/>
                <p:nvPr/>
              </p:nvCxnSpPr>
              <p:spPr bwMode="auto">
                <a:xfrm>
                  <a:off x="6457569" y="7990241"/>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3" name="Straight Connector 242"/>
                <p:cNvCxnSpPr/>
                <p:nvPr/>
              </p:nvCxnSpPr>
              <p:spPr bwMode="auto">
                <a:xfrm>
                  <a:off x="6726919" y="793983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4" name="Straight Connector 243"/>
                <p:cNvCxnSpPr/>
                <p:nvPr/>
              </p:nvCxnSpPr>
              <p:spPr bwMode="auto">
                <a:xfrm>
                  <a:off x="7011503" y="79192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5" name="Straight Connector 244"/>
                <p:cNvCxnSpPr/>
                <p:nvPr/>
              </p:nvCxnSpPr>
              <p:spPr bwMode="auto">
                <a:xfrm>
                  <a:off x="7244281" y="7883136"/>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6" name="Straight Connector 245"/>
                <p:cNvCxnSpPr/>
                <p:nvPr/>
              </p:nvCxnSpPr>
              <p:spPr bwMode="auto">
                <a:xfrm>
                  <a:off x="7569200" y="785073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7" name="Straight Connector 246"/>
                <p:cNvCxnSpPr/>
                <p:nvPr/>
              </p:nvCxnSpPr>
              <p:spPr bwMode="auto">
                <a:xfrm>
                  <a:off x="7812457" y="782420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1" name="Group 210"/>
              <p:cNvGrpSpPr/>
              <p:nvPr/>
            </p:nvGrpSpPr>
            <p:grpSpPr>
              <a:xfrm>
                <a:off x="2581625" y="533400"/>
                <a:ext cx="4524132" cy="6019517"/>
                <a:chOff x="2581625" y="533400"/>
                <a:chExt cx="4524132" cy="6019517"/>
              </a:xfrm>
            </p:grpSpPr>
            <p:grpSp>
              <p:nvGrpSpPr>
                <p:cNvPr id="229" name="Group 228"/>
                <p:cNvGrpSpPr/>
                <p:nvPr/>
              </p:nvGrpSpPr>
              <p:grpSpPr>
                <a:xfrm>
                  <a:off x="2581625" y="533400"/>
                  <a:ext cx="4524132" cy="6019517"/>
                  <a:chOff x="2492689" y="685864"/>
                  <a:chExt cx="4524132" cy="6019517"/>
                </a:xfrm>
              </p:grpSpPr>
              <p:sp>
                <p:nvSpPr>
                  <p:cNvPr id="231" name="AutoShape 1"/>
                  <p:cNvSpPr>
                    <a:spLocks/>
                  </p:cNvSpPr>
                  <p:nvPr/>
                </p:nvSpPr>
                <p:spPr bwMode="auto">
                  <a:xfrm rot="20018768">
                    <a:off x="2492689" y="935711"/>
                    <a:ext cx="4524132" cy="5769670"/>
                  </a:xfrm>
                  <a:prstGeom prst="roundRect">
                    <a:avLst>
                      <a:gd name="adj" fmla="val 4500"/>
                    </a:avLst>
                  </a:prstGeom>
                  <a:solidFill>
                    <a:srgbClr val="663300"/>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32" name="Oval 231"/>
                  <p:cNvSpPr/>
                  <p:nvPr/>
                </p:nvSpPr>
                <p:spPr bwMode="auto">
                  <a:xfrm rot="19776889">
                    <a:off x="3201913" y="685864"/>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3" name="Oval 232"/>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4" name="Rectangle 233"/>
                  <p:cNvSpPr/>
                  <p:nvPr/>
                </p:nvSpPr>
                <p:spPr bwMode="auto">
                  <a:xfrm rot="20041963">
                    <a:off x="2970977" y="1258833"/>
                    <a:ext cx="3622041"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5" name="Flowchart: Delay 234"/>
                  <p:cNvSpPr/>
                  <p:nvPr/>
                </p:nvSpPr>
                <p:spPr bwMode="auto">
                  <a:xfrm rot="3821790">
                    <a:off x="3391231" y="868528"/>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30" name="Picture 2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056754">
                  <a:off x="3299354" y="2069171"/>
                  <a:ext cx="2486191" cy="2466535"/>
                </a:xfrm>
                <a:prstGeom prst="rect">
                  <a:avLst/>
                </a:prstGeom>
              </p:spPr>
            </p:pic>
          </p:grpSp>
          <p:grpSp>
            <p:nvGrpSpPr>
              <p:cNvPr id="212" name="Group 211"/>
              <p:cNvGrpSpPr/>
              <p:nvPr/>
            </p:nvGrpSpPr>
            <p:grpSpPr>
              <a:xfrm>
                <a:off x="6626469" y="152399"/>
                <a:ext cx="4524131" cy="6239765"/>
                <a:chOff x="6626469" y="152399"/>
                <a:chExt cx="4524131" cy="6239765"/>
              </a:xfrm>
            </p:grpSpPr>
            <p:grpSp>
              <p:nvGrpSpPr>
                <p:cNvPr id="222" name="Group 221"/>
                <p:cNvGrpSpPr/>
                <p:nvPr/>
              </p:nvGrpSpPr>
              <p:grpSpPr>
                <a:xfrm>
                  <a:off x="6626469" y="152399"/>
                  <a:ext cx="4524131" cy="6239765"/>
                  <a:chOff x="6626469" y="152399"/>
                  <a:chExt cx="4524131" cy="6239765"/>
                </a:xfrm>
              </p:grpSpPr>
              <p:sp>
                <p:nvSpPr>
                  <p:cNvPr id="224"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25" name="Oval 224"/>
                  <p:cNvSpPr/>
                  <p:nvPr/>
                </p:nvSpPr>
                <p:spPr bwMode="auto">
                  <a:xfrm rot="355099">
                    <a:off x="9283859" y="152399"/>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6" name="Oval 225"/>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7" name="Rectangle 226"/>
                  <p:cNvSpPr/>
                  <p:nvPr/>
                </p:nvSpPr>
                <p:spPr bwMode="auto">
                  <a:xfrm rot="652940">
                    <a:off x="7100594" y="972828"/>
                    <a:ext cx="3622041" cy="5114394"/>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8" name="Flowchart: Delay 227"/>
                  <p:cNvSpPr/>
                  <p:nvPr/>
                </p:nvSpPr>
                <p:spPr bwMode="auto">
                  <a:xfrm rot="6000000">
                    <a:off x="9164239" y="392617"/>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23" name="Picture 22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574764">
                  <a:off x="7953430" y="1868826"/>
                  <a:ext cx="2622744" cy="2602008"/>
                </a:xfrm>
                <a:prstGeom prst="rect">
                  <a:avLst/>
                </a:prstGeom>
              </p:spPr>
            </p:pic>
          </p:grpSp>
          <p:grpSp>
            <p:nvGrpSpPr>
              <p:cNvPr id="213" name="Group 212"/>
              <p:cNvGrpSpPr/>
              <p:nvPr/>
            </p:nvGrpSpPr>
            <p:grpSpPr>
              <a:xfrm>
                <a:off x="4597400" y="76200"/>
                <a:ext cx="4524131" cy="6246206"/>
                <a:chOff x="4628525" y="316176"/>
                <a:chExt cx="4524131" cy="6246206"/>
              </a:xfrm>
            </p:grpSpPr>
            <p:sp>
              <p:nvSpPr>
                <p:cNvPr id="216"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217" name="Oval 216"/>
                <p:cNvSpPr/>
                <p:nvPr/>
              </p:nvSpPr>
              <p:spPr bwMode="auto">
                <a:xfrm rot="21283230">
                  <a:off x="6573922" y="316176"/>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8" name="Oval 217"/>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9" name="Rectangle 218"/>
                <p:cNvSpPr/>
                <p:nvPr/>
              </p:nvSpPr>
              <p:spPr bwMode="auto">
                <a:xfrm rot="21540000">
                  <a:off x="4884218" y="1107567"/>
                  <a:ext cx="4012742"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0" name="Rectangle 219"/>
                <p:cNvSpPr/>
                <p:nvPr/>
              </p:nvSpPr>
              <p:spPr>
                <a:xfrm rot="21540000">
                  <a:off x="5030398" y="1556911"/>
                  <a:ext cx="3682217" cy="4312974"/>
                </a:xfrm>
                <a:prstGeom prst="rect">
                  <a:avLst/>
                </a:prstGeom>
              </p:spPr>
              <p:txBody>
                <a:bodyPr wrap="square">
                  <a:spAutoFit/>
                </a:bodyPr>
                <a:lstStyle/>
                <a:p>
                  <a:pPr>
                    <a:defRPr/>
                  </a:pPr>
                  <a:r>
                    <a:rPr lang="en-US" sz="800" dirty="0">
                      <a:solidFill>
                        <a:schemeClr val="bg1"/>
                      </a:solidFill>
                      <a:latin typeface="Trebuchet MS" pitchFamily="34" charset="0"/>
                      <a:ea typeface="ＭＳ Ｐゴシック" charset="0"/>
                      <a:cs typeface="American Typewriter" charset="0"/>
                    </a:rPr>
                    <a:t>His entire life, Alejandro has wanted to become a doctor. Experience has taught him that the road to reaching his dream will not be an easy one. He is currently in medical school and struggling to keep up with his studies.</a:t>
                  </a:r>
                </a:p>
              </p:txBody>
            </p:sp>
            <p:sp>
              <p:nvSpPr>
                <p:cNvPr id="221" name="Flowchart: Delay 220"/>
                <p:cNvSpPr/>
                <p:nvPr/>
              </p:nvSpPr>
              <p:spPr bwMode="auto">
                <a:xfrm rot="5328131">
                  <a:off x="6581548" y="500994"/>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14" name="Picture 2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420009">
                <a:off x="1278619" y="5429745"/>
                <a:ext cx="4443672" cy="3249848"/>
              </a:xfrm>
              <a:prstGeom prst="rect">
                <a:avLst/>
              </a:prstGeom>
            </p:spPr>
          </p:pic>
          <p:pic>
            <p:nvPicPr>
              <p:cNvPr id="215" name="Picture 2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9788193">
                <a:off x="7613136" y="5109222"/>
                <a:ext cx="3899843" cy="4055562"/>
              </a:xfrm>
              <a:prstGeom prst="rect">
                <a:avLst/>
              </a:prstGeom>
            </p:spPr>
          </p:pic>
        </p:grpSp>
      </p:grpSp>
      <p:pic>
        <p:nvPicPr>
          <p:cNvPr id="3" name="Picture 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4392" y="815854"/>
            <a:ext cx="938410" cy="1067614"/>
          </a:xfrm>
          <a:prstGeom prst="rect">
            <a:avLst/>
          </a:prstGeom>
        </p:spPr>
      </p:pic>
      <p:sp>
        <p:nvSpPr>
          <p:cNvPr id="9" name="TextBox 8">
            <a:hlinkClick r:id="rId8" action="ppaction://hlinksldjump"/>
          </p:cNvPr>
          <p:cNvSpPr txBox="1"/>
          <p:nvPr/>
        </p:nvSpPr>
        <p:spPr>
          <a:xfrm>
            <a:off x="1812814" y="8029545"/>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4" name="Group 14353"/>
          <p:cNvGrpSpPr/>
          <p:nvPr/>
        </p:nvGrpSpPr>
        <p:grpSpPr>
          <a:xfrm>
            <a:off x="775663" y="3137783"/>
            <a:ext cx="3516937" cy="5638800"/>
            <a:chOff x="787400" y="3124200"/>
            <a:chExt cx="3276600" cy="5638800"/>
          </a:xfrm>
          <a:effectLst>
            <a:outerShdw blurRad="63500" sx="102000" sy="102000" algn="ctr" rotWithShape="0">
              <a:prstClr val="black">
                <a:alpha val="40000"/>
              </a:prstClr>
            </a:outerShdw>
          </a:effectLst>
        </p:grpSpPr>
        <p:grpSp>
          <p:nvGrpSpPr>
            <p:cNvPr id="20" name="Group 19"/>
            <p:cNvGrpSpPr/>
            <p:nvPr/>
          </p:nvGrpSpPr>
          <p:grpSpPr>
            <a:xfrm>
              <a:off x="787400" y="3124200"/>
              <a:ext cx="3276600" cy="5638800"/>
              <a:chOff x="1016000" y="1371600"/>
              <a:chExt cx="3276600" cy="5638800"/>
            </a:xfrm>
          </p:grpSpPr>
          <p:sp>
            <p:nvSpPr>
              <p:cNvPr id="4" name="Rectangle 3"/>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 name="Oval 4"/>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Rectangle 5"/>
              <p:cNvSpPr/>
              <p:nvPr/>
            </p:nvSpPr>
            <p:spPr bwMode="auto">
              <a:xfrm>
                <a:off x="1819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a:off x="1819628" y="4318121"/>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Rectangle 15"/>
              <p:cNvSpPr/>
              <p:nvPr/>
            </p:nvSpPr>
            <p:spPr bwMode="auto">
              <a:xfrm>
                <a:off x="2962628" y="4326004"/>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7" name="Rectangle 16"/>
              <p:cNvSpPr/>
              <p:nvPr/>
            </p:nvSpPr>
            <p:spPr bwMode="auto">
              <a:xfrm>
                <a:off x="2962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1" name="TextBox 50"/>
            <p:cNvSpPr txBox="1"/>
            <p:nvPr/>
          </p:nvSpPr>
          <p:spPr>
            <a:xfrm>
              <a:off x="1830866" y="5410200"/>
              <a:ext cx="1394934"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Bianca</a:t>
              </a:r>
            </a:p>
          </p:txBody>
        </p:sp>
        <p:pic>
          <p:nvPicPr>
            <p:cNvPr id="14350" name="Picture 1434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3500000" algn="br" rotWithShape="0">
                <a:prstClr val="black">
                  <a:alpha val="40000"/>
                </a:prstClr>
              </a:outerShdw>
            </a:effectLst>
          </p:spPr>
        </p:pic>
      </p:grpSp>
      <p:sp>
        <p:nvSpPr>
          <p:cNvPr id="169" name="TextBox 168">
            <a:hlinkClick r:id="rId3" action="ppaction://hlinksldjump"/>
          </p:cNvPr>
          <p:cNvSpPr txBox="1"/>
          <p:nvPr/>
        </p:nvSpPr>
        <p:spPr>
          <a:xfrm>
            <a:off x="6593558" y="8283032"/>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1" name="Group 14350"/>
          <p:cNvGrpSpPr/>
          <p:nvPr/>
        </p:nvGrpSpPr>
        <p:grpSpPr>
          <a:xfrm>
            <a:off x="4902270" y="3124200"/>
            <a:ext cx="3276600" cy="5638800"/>
            <a:chOff x="4799724" y="3124200"/>
            <a:chExt cx="3276600" cy="5638800"/>
          </a:xfrm>
          <a:effectLst>
            <a:outerShdw blurRad="63500" sx="102000" sy="102000" algn="ctr" rotWithShape="0">
              <a:prstClr val="black">
                <a:alpha val="40000"/>
              </a:prstClr>
            </a:outerShdw>
          </a:effectLst>
        </p:grpSpPr>
        <p:grpSp>
          <p:nvGrpSpPr>
            <p:cNvPr id="14341" name="Group 14340"/>
            <p:cNvGrpSpPr/>
            <p:nvPr/>
          </p:nvGrpSpPr>
          <p:grpSpPr>
            <a:xfrm>
              <a:off x="4799724" y="3124200"/>
              <a:ext cx="3276600" cy="5638800"/>
              <a:chOff x="5080876" y="2895600"/>
              <a:chExt cx="3276600" cy="5638800"/>
            </a:xfrm>
          </p:grpSpPr>
          <p:grpSp>
            <p:nvGrpSpPr>
              <p:cNvPr id="19" name="Group 18"/>
              <p:cNvGrpSpPr/>
              <p:nvPr/>
            </p:nvGrpSpPr>
            <p:grpSpPr>
              <a:xfrm>
                <a:off x="5080876" y="2895600"/>
                <a:ext cx="3276600" cy="5638800"/>
                <a:chOff x="5054600" y="1371600"/>
                <a:chExt cx="3276600" cy="5638800"/>
              </a:xfrm>
            </p:grpSpPr>
            <p:sp>
              <p:nvSpPr>
                <p:cNvPr id="23" name="Rectangle 22"/>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4" name="Oval 23"/>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5" name="Rectangle 24"/>
                <p:cNvSpPr/>
                <p:nvPr/>
              </p:nvSpPr>
              <p:spPr bwMode="auto">
                <a:xfrm>
                  <a:off x="5664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6" name="Rectangle 25"/>
                <p:cNvSpPr/>
                <p:nvPr/>
              </p:nvSpPr>
              <p:spPr bwMode="auto">
                <a:xfrm>
                  <a:off x="56642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7" name="Rectangle 26"/>
                <p:cNvSpPr/>
                <p:nvPr/>
              </p:nvSpPr>
              <p:spPr bwMode="auto">
                <a:xfrm>
                  <a:off x="68072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8" name="Rectangle 27"/>
                <p:cNvSpPr/>
                <p:nvPr/>
              </p:nvSpPr>
              <p:spPr bwMode="auto">
                <a:xfrm>
                  <a:off x="6807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22" name="TextBox 21"/>
              <p:cNvSpPr txBox="1"/>
              <p:nvPr/>
            </p:nvSpPr>
            <p:spPr>
              <a:xfrm>
                <a:off x="5988090" y="5206425"/>
                <a:ext cx="1276310"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Jamal</a:t>
                </a:r>
              </a:p>
            </p:txBody>
          </p:sp>
        </p:grpSp>
        <p:pic>
          <p:nvPicPr>
            <p:cNvPr id="78" name="Picture 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algn="l" rotWithShape="0">
                <a:prstClr val="black">
                  <a:alpha val="40000"/>
                </a:prstClr>
              </a:outerShdw>
            </a:effectLst>
          </p:spPr>
        </p:pic>
      </p:grpSp>
      <p:sp>
        <p:nvSpPr>
          <p:cNvPr id="172" name="TextBox 171">
            <a:hlinkClick r:id="rId11" action="ppaction://hlinksldjump"/>
          </p:cNvPr>
          <p:cNvSpPr txBox="1"/>
          <p:nvPr/>
        </p:nvSpPr>
        <p:spPr>
          <a:xfrm>
            <a:off x="10576763" y="8229600"/>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5" name="Group 14354"/>
          <p:cNvGrpSpPr/>
          <p:nvPr/>
        </p:nvGrpSpPr>
        <p:grpSpPr>
          <a:xfrm>
            <a:off x="8805163" y="3124200"/>
            <a:ext cx="3412237" cy="5638800"/>
            <a:chOff x="8788400" y="3124200"/>
            <a:chExt cx="3276600" cy="5638800"/>
          </a:xfrm>
          <a:effectLst>
            <a:outerShdw blurRad="63500" sx="102000" sy="102000" algn="ctr" rotWithShape="0">
              <a:prstClr val="black">
                <a:alpha val="40000"/>
              </a:prstClr>
            </a:outerShdw>
          </a:effectLst>
        </p:grpSpPr>
        <p:grpSp>
          <p:nvGrpSpPr>
            <p:cNvPr id="21" name="Group 20"/>
            <p:cNvGrpSpPr/>
            <p:nvPr/>
          </p:nvGrpSpPr>
          <p:grpSpPr>
            <a:xfrm>
              <a:off x="8788400" y="3124200"/>
              <a:ext cx="3276600" cy="5638800"/>
              <a:chOff x="9017000" y="1371600"/>
              <a:chExt cx="3276600" cy="5638800"/>
            </a:xfrm>
          </p:grpSpPr>
          <p:sp>
            <p:nvSpPr>
              <p:cNvPr id="32" name="Rectangle 31"/>
              <p:cNvSpPr/>
              <p:nvPr/>
            </p:nvSpPr>
            <p:spPr bwMode="auto">
              <a:xfrm>
                <a:off x="9017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4" name="Rectangle 33"/>
              <p:cNvSpPr/>
              <p:nvPr/>
            </p:nvSpPr>
            <p:spPr bwMode="auto">
              <a:xfrm>
                <a:off x="9626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5" name="Rectangle 34"/>
              <p:cNvSpPr/>
              <p:nvPr/>
            </p:nvSpPr>
            <p:spPr bwMode="auto">
              <a:xfrm>
                <a:off x="96266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6" name="Rectangle 35"/>
              <p:cNvSpPr/>
              <p:nvPr/>
            </p:nvSpPr>
            <p:spPr bwMode="auto">
              <a:xfrm>
                <a:off x="107696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 name="Rectangle 36"/>
              <p:cNvSpPr/>
              <p:nvPr/>
            </p:nvSpPr>
            <p:spPr bwMode="auto">
              <a:xfrm>
                <a:off x="10769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3" name="Oval 32"/>
              <p:cNvSpPr/>
              <p:nvPr/>
            </p:nvSpPr>
            <p:spPr bwMode="auto">
              <a:xfrm>
                <a:off x="116078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2" name="TextBox 51"/>
            <p:cNvSpPr txBox="1"/>
            <p:nvPr/>
          </p:nvSpPr>
          <p:spPr>
            <a:xfrm>
              <a:off x="9321800" y="5435025"/>
              <a:ext cx="1973617"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Alejandro</a:t>
              </a:r>
            </a:p>
          </p:txBody>
        </p:sp>
        <p:pic>
          <p:nvPicPr>
            <p:cNvPr id="79" name="Picture 7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11407287" y="6226139"/>
              <a:ext cx="504957" cy="710888"/>
            </a:xfrm>
            <a:prstGeom prst="rect">
              <a:avLst/>
            </a:prstGeom>
            <a:effectLst>
              <a:outerShdw blurRad="50800" dist="38100" algn="l" rotWithShape="0">
                <a:prstClr val="black">
                  <a:alpha val="40000"/>
                </a:prstClr>
              </a:outerShdw>
            </a:effectLst>
          </p:spPr>
        </p:pic>
      </p:grpSp>
    </p:spTree>
    <p:extLst>
      <p:ext uri="{BB962C8B-B14F-4D97-AF65-F5344CB8AC3E}">
        <p14:creationId xmlns:p14="http://schemas.microsoft.com/office/powerpoint/2010/main" val="30112890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4102 -1.11762E-6 L 4.53192E-6 -1.11762E-6 " pathEditMode="relative" rAng="0" ptsTypes="AA">
                                      <p:cBhvr>
                                        <p:cTn id="6" dur="2000" fill="hold"/>
                                        <p:tgtEl>
                                          <p:spTgt spid="18"/>
                                        </p:tgtEl>
                                        <p:attrNameLst>
                                          <p:attrName>ppt_x</p:attrName>
                                          <p:attrName>ppt_y</p:attrName>
                                        </p:attrNameLst>
                                      </p:cBhvr>
                                      <p:rCtr x="2051" y="0"/>
                                    </p:animMotion>
                                  </p:childTnLst>
                                </p:cTn>
                              </p:par>
                            </p:childTnLst>
                          </p:cTn>
                        </p:par>
                        <p:par>
                          <p:cTn id="7" fill="hold">
                            <p:stCondLst>
                              <p:cond delay="2000"/>
                            </p:stCondLst>
                            <p:childTnLst>
                              <p:par>
                                <p:cTn id="8" presetID="45" presetClass="entr" presetSubtype="0" fill="hold" nodeType="afterEffect">
                                  <p:stCondLst>
                                    <p:cond delay="0"/>
                                  </p:stCondLst>
                                  <p:childTnLst>
                                    <p:set>
                                      <p:cBhvr>
                                        <p:cTn id="9" dur="1" fill="hold">
                                          <p:stCondLst>
                                            <p:cond delay="0"/>
                                          </p:stCondLst>
                                        </p:cTn>
                                        <p:tgtEl>
                                          <p:spTgt spid="14349"/>
                                        </p:tgtEl>
                                        <p:attrNameLst>
                                          <p:attrName>style.visibility</p:attrName>
                                        </p:attrNameLst>
                                      </p:cBhvr>
                                      <p:to>
                                        <p:strVal val="visible"/>
                                      </p:to>
                                    </p:set>
                                    <p:animEffect transition="in" filter="fade">
                                      <p:cBhvr>
                                        <p:cTn id="10" dur="2000"/>
                                        <p:tgtEl>
                                          <p:spTgt spid="14349"/>
                                        </p:tgtEl>
                                      </p:cBhvr>
                                    </p:animEffect>
                                    <p:anim calcmode="lin" valueType="num">
                                      <p:cBhvr>
                                        <p:cTn id="11" dur="2000" fill="hold"/>
                                        <p:tgtEl>
                                          <p:spTgt spid="14349"/>
                                        </p:tgtEl>
                                        <p:attrNameLst>
                                          <p:attrName>ppt_w</p:attrName>
                                        </p:attrNameLst>
                                      </p:cBhvr>
                                      <p:tavLst>
                                        <p:tav tm="0" fmla="#ppt_w*sin(2.5*pi*$)">
                                          <p:val>
                                            <p:fltVal val="0"/>
                                          </p:val>
                                        </p:tav>
                                        <p:tav tm="100000">
                                          <p:val>
                                            <p:fltVal val="1"/>
                                          </p:val>
                                        </p:tav>
                                      </p:tavLst>
                                    </p:anim>
                                    <p:anim calcmode="lin" valueType="num">
                                      <p:cBhvr>
                                        <p:cTn id="12" dur="2000" fill="hold"/>
                                        <p:tgtEl>
                                          <p:spTgt spid="14349"/>
                                        </p:tgtEl>
                                        <p:attrNameLst>
                                          <p:attrName>ppt_h</p:attrName>
                                        </p:attrNameLst>
                                      </p:cBhvr>
                                      <p:tavLst>
                                        <p:tav tm="0">
                                          <p:val>
                                            <p:strVal val="#ppt_h"/>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14354"/>
                                        </p:tgtEl>
                                        <p:attrNameLst>
                                          <p:attrName>style.visibility</p:attrName>
                                        </p:attrNameLst>
                                      </p:cBhvr>
                                      <p:to>
                                        <p:strVal val="visible"/>
                                      </p:to>
                                    </p:set>
                                    <p:animEffect transition="in" filter="fade">
                                      <p:cBhvr>
                                        <p:cTn id="15" dur="500"/>
                                        <p:tgtEl>
                                          <p:spTgt spid="14354"/>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14351"/>
                                        </p:tgtEl>
                                        <p:attrNameLst>
                                          <p:attrName>style.visibility</p:attrName>
                                        </p:attrNameLst>
                                      </p:cBhvr>
                                      <p:to>
                                        <p:strVal val="visible"/>
                                      </p:to>
                                    </p:set>
                                    <p:animEffect transition="in" filter="fade">
                                      <p:cBhvr>
                                        <p:cTn id="19" dur="500"/>
                                        <p:tgtEl>
                                          <p:spTgt spid="14351"/>
                                        </p:tgtEl>
                                      </p:cBhvr>
                                    </p:animEffect>
                                  </p:childTnLst>
                                </p:cTn>
                              </p:par>
                            </p:childTnLst>
                          </p:cTn>
                        </p:par>
                        <p:par>
                          <p:cTn id="20" fill="hold">
                            <p:stCondLst>
                              <p:cond delay="4500"/>
                            </p:stCondLst>
                            <p:childTnLst>
                              <p:par>
                                <p:cTn id="21" presetID="10" presetClass="entr" presetSubtype="0" fill="hold" nodeType="afterEffect">
                                  <p:stCondLst>
                                    <p:cond delay="0"/>
                                  </p:stCondLst>
                                  <p:childTnLst>
                                    <p:set>
                                      <p:cBhvr>
                                        <p:cTn id="22" dur="1" fill="hold">
                                          <p:stCondLst>
                                            <p:cond delay="0"/>
                                          </p:stCondLst>
                                        </p:cTn>
                                        <p:tgtEl>
                                          <p:spTgt spid="14355"/>
                                        </p:tgtEl>
                                        <p:attrNameLst>
                                          <p:attrName>style.visibility</p:attrName>
                                        </p:attrNameLst>
                                      </p:cBhvr>
                                      <p:to>
                                        <p:strVal val="visible"/>
                                      </p:to>
                                    </p:set>
                                    <p:animEffect transition="in" filter="fade">
                                      <p:cBhvr>
                                        <p:cTn id="23" dur="500"/>
                                        <p:tgtEl>
                                          <p:spTgt spid="14355"/>
                                        </p:tgtEl>
                                      </p:cBhvr>
                                    </p:animEffect>
                                  </p:childTnLst>
                                </p:cTn>
                              </p:par>
                            </p:childTnLst>
                          </p:cTn>
                        </p:par>
                        <p:par>
                          <p:cTn id="24" fill="hold">
                            <p:stCondLst>
                              <p:cond delay="5000"/>
                            </p:stCondLst>
                            <p:childTnLst>
                              <p:par>
                                <p:cTn id="25" presetID="1" presetClass="entr" presetSubtype="0" fill="hold" nodeType="afterEffect">
                                  <p:stCondLst>
                                    <p:cond delay="0"/>
                                  </p:stCondLst>
                                  <p:childTnLst>
                                    <p:set>
                                      <p:cBhvr>
                                        <p:cTn id="26" dur="1" fill="hold">
                                          <p:stCondLst>
                                            <p:cond delay="0"/>
                                          </p:stCondLst>
                                        </p:cTn>
                                        <p:tgtEl>
                                          <p:spTgt spid="14359"/>
                                        </p:tgtEl>
                                        <p:attrNameLst>
                                          <p:attrName>style.visibility</p:attrName>
                                        </p:attrNameLst>
                                      </p:cBhvr>
                                      <p:to>
                                        <p:strVal val="visible"/>
                                      </p:to>
                                    </p:set>
                                  </p:childTnLst>
                                </p:cTn>
                              </p:par>
                            </p:childTnLst>
                          </p:cTn>
                        </p:par>
                        <p:par>
                          <p:cTn id="27" fill="hold">
                            <p:stCondLst>
                              <p:cond delay="5000"/>
                            </p:stCondLst>
                            <p:childTnLst>
                              <p:par>
                                <p:cTn id="28" presetID="1"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0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14351"/>
                    </p:tgtEl>
                  </p:cond>
                </p:stCondLst>
                <p:endSync evt="end" delay="0">
                  <p:rtn val="all"/>
                </p:endSync>
                <p:childTnLst>
                  <p:par>
                    <p:cTn id="39" fill="hold">
                      <p:stCondLst>
                        <p:cond delay="0"/>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0.25277 2.40117E-6 L -4.70035E-6 2.40117E-6 " pathEditMode="relative" rAng="0" ptsTypes="AA">
                                      <p:cBhvr>
                                        <p:cTn id="42" dur="2000" spd="-100000" fill="hold"/>
                                        <p:tgtEl>
                                          <p:spTgt spid="14351"/>
                                        </p:tgtEl>
                                        <p:attrNameLst>
                                          <p:attrName>ppt_x</p:attrName>
                                          <p:attrName>ppt_y</p:attrName>
                                        </p:attrNameLst>
                                      </p:cBhvr>
                                      <p:rCtr x="12633" y="0"/>
                                    </p:animMotion>
                                  </p:childTnLst>
                                </p:cTn>
                              </p:par>
                            </p:childTnLst>
                          </p:cTn>
                        </p:par>
                      </p:childTnLst>
                    </p:cTn>
                  </p:par>
                </p:childTnLst>
              </p:cTn>
              <p:nextCondLst>
                <p:cond evt="onClick" delay="0">
                  <p:tgtEl>
                    <p:spTgt spid="14351"/>
                  </p:tgtEl>
                </p:cond>
              </p:nextCondLst>
            </p:seq>
            <p:seq concurrent="1" nextAc="seek">
              <p:cTn id="43" restart="whenNotActive" fill="hold" evtFilter="cancelBubble" nodeType="interactiveSeq">
                <p:stCondLst>
                  <p:cond evt="onClick" delay="0">
                    <p:tgtEl>
                      <p:spTgt spid="14355"/>
                    </p:tgtEl>
                  </p:cond>
                </p:stCondLst>
                <p:endSync evt="end" delay="0">
                  <p:rtn val="all"/>
                </p:endSync>
                <p:childTnLst>
                  <p:par>
                    <p:cTn id="44" fill="hold">
                      <p:stCondLst>
                        <p:cond delay="0"/>
                      </p:stCondLst>
                      <p:childTnLst>
                        <p:par>
                          <p:cTn id="45" fill="hold">
                            <p:stCondLst>
                              <p:cond delay="0"/>
                            </p:stCondLst>
                            <p:childTnLst>
                              <p:par>
                                <p:cTn id="46" presetID="42" presetClass="path" presetSubtype="0" accel="50000" decel="50000" fill="hold" nodeType="clickEffect">
                                  <p:stCondLst>
                                    <p:cond delay="0"/>
                                  </p:stCondLst>
                                  <p:childTnLst>
                                    <p:animMotion origin="layout" path="M -0.02343 2.40117E-6 L -0.25485 2.40117E-6 " pathEditMode="relative" rAng="0" ptsTypes="AA">
                                      <p:cBhvr>
                                        <p:cTn id="47" dur="2000" fill="hold"/>
                                        <p:tgtEl>
                                          <p:spTgt spid="14355"/>
                                        </p:tgtEl>
                                        <p:attrNameLst>
                                          <p:attrName>ppt_x</p:attrName>
                                          <p:attrName>ppt_y</p:attrName>
                                        </p:attrNameLst>
                                      </p:cBhvr>
                                      <p:rCtr x="-11571" y="0"/>
                                    </p:animMotion>
                                  </p:childTnLst>
                                </p:cTn>
                              </p:par>
                            </p:childTnLst>
                          </p:cTn>
                        </p:par>
                      </p:childTnLst>
                    </p:cTn>
                  </p:par>
                </p:childTnLst>
              </p:cTn>
              <p:nextCondLst>
                <p:cond evt="onClick" delay="0">
                  <p:tgtEl>
                    <p:spTgt spid="14355"/>
                  </p:tgtEl>
                </p:cond>
              </p:nextCondLst>
            </p:seq>
            <p:seq concurrent="1" nextAc="seek">
              <p:cTn id="48" restart="whenNotActive" fill="hold" evtFilter="cancelBubble" nodeType="interactiveSeq">
                <p:stCondLst>
                  <p:cond evt="onClick" delay="0">
                    <p:tgtEl>
                      <p:spTgt spid="14354"/>
                    </p:tgtEl>
                  </p:cond>
                </p:stCondLst>
                <p:endSync evt="end" delay="0">
                  <p:rtn val="all"/>
                </p:endSync>
                <p:childTnLst>
                  <p:par>
                    <p:cTn id="49" fill="hold">
                      <p:stCondLst>
                        <p:cond delay="0"/>
                      </p:stCondLst>
                      <p:childTnLst>
                        <p:par>
                          <p:cTn id="50" fill="hold">
                            <p:stCondLst>
                              <p:cond delay="0"/>
                            </p:stCondLst>
                            <p:childTnLst>
                              <p:par>
                                <p:cTn id="51" presetID="42" presetClass="path" presetSubtype="0" accel="50000" decel="50000" fill="hold" nodeType="clickEffect">
                                  <p:stCondLst>
                                    <p:cond delay="0"/>
                                  </p:stCondLst>
                                  <p:childTnLst>
                                    <p:animMotion origin="layout" path="M -6.71305E-7 2.40117E-6 L 0.26657 2.40117E-6 " pathEditMode="relative" rAng="0" ptsTypes="AA">
                                      <p:cBhvr>
                                        <p:cTn id="52" dur="2000" fill="hold"/>
                                        <p:tgtEl>
                                          <p:spTgt spid="14354"/>
                                        </p:tgtEl>
                                        <p:attrNameLst>
                                          <p:attrName>ppt_x</p:attrName>
                                          <p:attrName>ppt_y</p:attrName>
                                        </p:attrNameLst>
                                      </p:cBhvr>
                                      <p:rCtr x="13328" y="0"/>
                                    </p:animMotion>
                                  </p:childTnLst>
                                </p:cTn>
                              </p:par>
                            </p:childTnLst>
                          </p:cTn>
                        </p:par>
                      </p:childTnLst>
                    </p:cTn>
                  </p:par>
                </p:childTnLst>
              </p:cTn>
              <p:nextCondLst>
                <p:cond evt="onClick" delay="0">
                  <p:tgtEl>
                    <p:spTgt spid="14354"/>
                  </p:tgtEl>
                </p:cond>
              </p:nextCondLst>
            </p:seq>
          </p:childTnLst>
        </p:cTn>
      </p:par>
    </p:tnLst>
    <p:bldLst>
      <p:bldP spid="18" grpId="0"/>
      <p:bldP spid="9" grpId="0" animBg="1"/>
      <p:bldP spid="169" grpId="0" animBg="1"/>
      <p:bldP spid="17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7"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30" name="Group 29"/>
          <p:cNvGrpSpPr/>
          <p:nvPr/>
        </p:nvGrpSpPr>
        <p:grpSpPr>
          <a:xfrm rot="21312744">
            <a:off x="4878762" y="7618201"/>
            <a:ext cx="4117949" cy="1047766"/>
            <a:chOff x="4730907" y="7782528"/>
            <a:chExt cx="4246420" cy="1080454"/>
          </a:xfrm>
          <a:effectLst>
            <a:outerShdw blurRad="63500" sx="102000" sy="102000" algn="ctr" rotWithShape="0">
              <a:prstClr val="black">
                <a:alpha val="40000"/>
              </a:prstClr>
            </a:outerShdw>
          </a:effectLst>
        </p:grpSpPr>
        <p:sp>
          <p:nvSpPr>
            <p:cNvPr id="27" name="Flowchart: Terminator 26"/>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Flowchart: Alternate Process 14"/>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Oval 15"/>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Flowchart: Terminator 21"/>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 name="Straight Connector 23"/>
            <p:cNvCxnSpPr/>
            <p:nvPr/>
          </p:nvCxnSpPr>
          <p:spPr bwMode="auto">
            <a:xfrm>
              <a:off x="5928969" y="8071662"/>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p:cNvCxnSpPr/>
            <p:nvPr/>
          </p:nvCxnSpPr>
          <p:spPr bwMode="auto">
            <a:xfrm>
              <a:off x="6173573" y="8054458"/>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Connector 33"/>
            <p:cNvCxnSpPr/>
            <p:nvPr/>
          </p:nvCxnSpPr>
          <p:spPr bwMode="auto">
            <a:xfrm>
              <a:off x="6457569" y="7990241"/>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Straight Connector 34"/>
            <p:cNvCxnSpPr/>
            <p:nvPr/>
          </p:nvCxnSpPr>
          <p:spPr bwMode="auto">
            <a:xfrm>
              <a:off x="6726919" y="7939832"/>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Straight Connector 36"/>
            <p:cNvCxnSpPr/>
            <p:nvPr/>
          </p:nvCxnSpPr>
          <p:spPr bwMode="auto">
            <a:xfrm>
              <a:off x="7011503" y="7919262"/>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8" name="Straight Connector 37"/>
            <p:cNvCxnSpPr/>
            <p:nvPr/>
          </p:nvCxnSpPr>
          <p:spPr bwMode="auto">
            <a:xfrm>
              <a:off x="7244281" y="7883136"/>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Straight Connector 38"/>
            <p:cNvCxnSpPr/>
            <p:nvPr/>
          </p:nvCxnSpPr>
          <p:spPr bwMode="auto">
            <a:xfrm>
              <a:off x="7569200" y="7850730"/>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Straight Connector 39"/>
            <p:cNvCxnSpPr/>
            <p:nvPr/>
          </p:nvCxnSpPr>
          <p:spPr bwMode="auto">
            <a:xfrm>
              <a:off x="7812457" y="7824200"/>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37896" name="Group 37895"/>
          <p:cNvGrpSpPr/>
          <p:nvPr/>
        </p:nvGrpSpPr>
        <p:grpSpPr>
          <a:xfrm>
            <a:off x="2581625" y="533400"/>
            <a:ext cx="4524131" cy="6019516"/>
            <a:chOff x="2581625" y="533400"/>
            <a:chExt cx="4524131" cy="6019516"/>
          </a:xfrm>
        </p:grpSpPr>
        <p:grpSp>
          <p:nvGrpSpPr>
            <p:cNvPr id="37893" name="Group 37892"/>
            <p:cNvGrpSpPr/>
            <p:nvPr/>
          </p:nvGrpSpPr>
          <p:grpSpPr>
            <a:xfrm>
              <a:off x="2581625" y="53340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2" name="Picture 5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056754">
              <a:off x="3299354" y="2069171"/>
              <a:ext cx="2486191" cy="2466535"/>
            </a:xfrm>
            <a:prstGeom prst="rect">
              <a:avLst/>
            </a:prstGeom>
          </p:spPr>
        </p:pic>
      </p:grpSp>
      <p:grpSp>
        <p:nvGrpSpPr>
          <p:cNvPr id="37897" name="Group 37896"/>
          <p:cNvGrpSpPr/>
          <p:nvPr/>
        </p:nvGrpSpPr>
        <p:grpSpPr>
          <a:xfrm>
            <a:off x="6626469" y="152399"/>
            <a:ext cx="4524131" cy="6239765"/>
            <a:chOff x="6626469" y="152399"/>
            <a:chExt cx="4524131" cy="6239765"/>
          </a:xfrm>
        </p:grpSpPr>
        <p:grpSp>
          <p:nvGrpSpPr>
            <p:cNvPr id="37894" name="Group 37893"/>
            <p:cNvGrpSpPr/>
            <p:nvPr/>
          </p:nvGrpSpPr>
          <p:grpSpPr>
            <a:xfrm>
              <a:off x="6626469" y="15239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3" name="Picture 5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74764">
              <a:off x="7953430" y="1868826"/>
              <a:ext cx="2622744" cy="2602008"/>
            </a:xfrm>
            <a:prstGeom prst="rect">
              <a:avLst/>
            </a:prstGeom>
          </p:spPr>
        </p:pic>
      </p:grpSp>
      <p:grpSp>
        <p:nvGrpSpPr>
          <p:cNvPr id="37895" name="Group 37894"/>
          <p:cNvGrpSpPr/>
          <p:nvPr/>
        </p:nvGrpSpPr>
        <p:grpSpPr>
          <a:xfrm>
            <a:off x="4597400" y="76200"/>
            <a:ext cx="4524131" cy="6246206"/>
            <a:chOff x="4628525" y="316176"/>
            <a:chExt cx="4524131" cy="6246206"/>
          </a:xfrm>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 name="Rectangle 11"/>
            <p:cNvSpPr/>
            <p:nvPr/>
          </p:nvSpPr>
          <p:spPr>
            <a:xfrm rot="21540000">
              <a:off x="5036225" y="1521228"/>
              <a:ext cx="3682218" cy="4493538"/>
            </a:xfrm>
            <a:prstGeom prst="rect">
              <a:avLst/>
            </a:prstGeom>
          </p:spPr>
          <p:txBody>
            <a:bodyPr wrap="square">
              <a:spAutoFit/>
            </a:bodyPr>
            <a:lstStyle/>
            <a:p>
              <a:pPr>
                <a:defRPr/>
              </a:pPr>
              <a:r>
                <a:rPr lang="en-US" sz="2600" dirty="0">
                  <a:solidFill>
                    <a:schemeClr val="bg1"/>
                  </a:solidFill>
                  <a:latin typeface="Trebuchet MS" pitchFamily="34" charset="0"/>
                  <a:ea typeface="ＭＳ Ｐゴシック" charset="0"/>
                  <a:cs typeface="American Typewriter" charset="0"/>
                </a:rPr>
                <a:t>His entire life, Alejandro has wanted to become a doctor. Experience has taught him that the road to reaching his dream will not be an easy one.</a:t>
              </a:r>
            </a:p>
            <a:p>
              <a:pPr>
                <a:defRPr/>
              </a:pPr>
              <a:r>
                <a:rPr lang="en-US" sz="2600" dirty="0">
                  <a:solidFill>
                    <a:schemeClr val="bg1"/>
                  </a:solidFill>
                  <a:latin typeface="Trebuchet MS" pitchFamily="34" charset="0"/>
                  <a:ea typeface="ＭＳ Ｐゴシック" charset="0"/>
                  <a:cs typeface="American Typewriter" charset="0"/>
                </a:rPr>
                <a:t> He is currently in</a:t>
              </a:r>
            </a:p>
            <a:p>
              <a:pPr>
                <a:defRPr/>
              </a:pPr>
              <a:r>
                <a:rPr lang="en-US" sz="2600" dirty="0">
                  <a:solidFill>
                    <a:schemeClr val="bg1"/>
                  </a:solidFill>
                  <a:latin typeface="Trebuchet MS" pitchFamily="34" charset="0"/>
                  <a:ea typeface="ＭＳ Ｐゴシック" charset="0"/>
                  <a:cs typeface="American Typewriter" charset="0"/>
                </a:rPr>
                <a:t> medical school and struggling to keep up with his studies.</a:t>
              </a: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420009">
            <a:off x="751570" y="5429744"/>
            <a:ext cx="4443671" cy="3249849"/>
          </a:xfrm>
          <a:prstGeom prst="rect">
            <a:avLst/>
          </a:prstGeom>
          <a:effectLst>
            <a:outerShdw blurRad="63500" sx="102000" sy="102000" algn="ctr" rotWithShape="0">
              <a:prstClr val="black">
                <a:alpha val="40000"/>
              </a:prstClr>
            </a:outerShdw>
          </a:effectLst>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7895"/>
                                        </p:tgtEl>
                                        <p:attrNameLst>
                                          <p:attrName>style.visibility</p:attrName>
                                        </p:attrNameLst>
                                      </p:cBhvr>
                                      <p:to>
                                        <p:strVal val="visible"/>
                                      </p:to>
                                    </p:set>
                                    <p:anim calcmode="lin" valueType="num">
                                      <p:cBhvr>
                                        <p:cTn id="7" dur="1000" fill="hold"/>
                                        <p:tgtEl>
                                          <p:spTgt spid="37895"/>
                                        </p:tgtEl>
                                        <p:attrNameLst>
                                          <p:attrName>ppt_w</p:attrName>
                                        </p:attrNameLst>
                                      </p:cBhvr>
                                      <p:tavLst>
                                        <p:tav tm="0">
                                          <p:val>
                                            <p:fltVal val="0"/>
                                          </p:val>
                                        </p:tav>
                                        <p:tav tm="100000">
                                          <p:val>
                                            <p:strVal val="#ppt_w"/>
                                          </p:val>
                                        </p:tav>
                                      </p:tavLst>
                                    </p:anim>
                                    <p:anim calcmode="lin" valueType="num">
                                      <p:cBhvr>
                                        <p:cTn id="8" dur="1000" fill="hold"/>
                                        <p:tgtEl>
                                          <p:spTgt spid="37895"/>
                                        </p:tgtEl>
                                        <p:attrNameLst>
                                          <p:attrName>ppt_h</p:attrName>
                                        </p:attrNameLst>
                                      </p:cBhvr>
                                      <p:tavLst>
                                        <p:tav tm="0">
                                          <p:val>
                                            <p:fltVal val="0"/>
                                          </p:val>
                                        </p:tav>
                                        <p:tav tm="100000">
                                          <p:val>
                                            <p:strVal val="#ppt_h"/>
                                          </p:val>
                                        </p:tav>
                                      </p:tavLst>
                                    </p:anim>
                                    <p:anim calcmode="lin" valueType="num">
                                      <p:cBhvr>
                                        <p:cTn id="9" dur="1000" fill="hold"/>
                                        <p:tgtEl>
                                          <p:spTgt spid="37895"/>
                                        </p:tgtEl>
                                        <p:attrNameLst>
                                          <p:attrName>style.rotation</p:attrName>
                                        </p:attrNameLst>
                                      </p:cBhvr>
                                      <p:tavLst>
                                        <p:tav tm="0">
                                          <p:val>
                                            <p:fltVal val="90"/>
                                          </p:val>
                                        </p:tav>
                                        <p:tav tm="100000">
                                          <p:val>
                                            <p:fltVal val="0"/>
                                          </p:val>
                                        </p:tav>
                                      </p:tavLst>
                                    </p:anim>
                                    <p:animEffect transition="in" filter="fade">
                                      <p:cBhvr>
                                        <p:cTn id="10" dur="1000"/>
                                        <p:tgtEl>
                                          <p:spTgt spid="37895"/>
                                        </p:tgtEl>
                                      </p:cBhvr>
                                    </p:animEffect>
                                  </p:childTnLst>
                                </p:cTn>
                              </p:par>
                            </p:childTnLst>
                          </p:cTn>
                        </p:par>
                        <p:par>
                          <p:cTn id="11" fill="hold">
                            <p:stCondLst>
                              <p:cond delay="1000"/>
                            </p:stCondLst>
                            <p:childTnLst>
                              <p:par>
                                <p:cTn id="12" presetID="21" presetClass="entr" presetSubtype="1" fill="hold" nodeType="afterEffect">
                                  <p:stCondLst>
                                    <p:cond delay="0"/>
                                  </p:stCondLst>
                                  <p:childTnLst>
                                    <p:set>
                                      <p:cBhvr>
                                        <p:cTn id="13" dur="1" fill="hold">
                                          <p:stCondLst>
                                            <p:cond delay="0"/>
                                          </p:stCondLst>
                                        </p:cTn>
                                        <p:tgtEl>
                                          <p:spTgt spid="37897"/>
                                        </p:tgtEl>
                                        <p:attrNameLst>
                                          <p:attrName>style.visibility</p:attrName>
                                        </p:attrNameLst>
                                      </p:cBhvr>
                                      <p:to>
                                        <p:strVal val="visible"/>
                                      </p:to>
                                    </p:set>
                                    <p:animEffect transition="in" filter="wheel(1)">
                                      <p:cBhvr>
                                        <p:cTn id="14" dur="2000"/>
                                        <p:tgtEl>
                                          <p:spTgt spid="37897"/>
                                        </p:tgtEl>
                                      </p:cBhvr>
                                    </p:animEffect>
                                  </p:childTnLst>
                                </p:cTn>
                              </p:par>
                            </p:childTnLst>
                          </p:cTn>
                        </p:par>
                        <p:par>
                          <p:cTn id="15" fill="hold">
                            <p:stCondLst>
                              <p:cond delay="3000"/>
                            </p:stCondLst>
                            <p:childTnLst>
                              <p:par>
                                <p:cTn id="16" presetID="30" presetClass="entr" presetSubtype="0" fill="hold" nodeType="afterEffect">
                                  <p:stCondLst>
                                    <p:cond delay="0"/>
                                  </p:stCondLst>
                                  <p:childTnLst>
                                    <p:set>
                                      <p:cBhvr>
                                        <p:cTn id="17" dur="1" fill="hold">
                                          <p:stCondLst>
                                            <p:cond delay="0"/>
                                          </p:stCondLst>
                                        </p:cTn>
                                        <p:tgtEl>
                                          <p:spTgt spid="37896"/>
                                        </p:tgtEl>
                                        <p:attrNameLst>
                                          <p:attrName>style.visibility</p:attrName>
                                        </p:attrNameLst>
                                      </p:cBhvr>
                                      <p:to>
                                        <p:strVal val="visible"/>
                                      </p:to>
                                    </p:set>
                                    <p:animEffect transition="in" filter="fade">
                                      <p:cBhvr>
                                        <p:cTn id="18" dur="800" decel="100000"/>
                                        <p:tgtEl>
                                          <p:spTgt spid="37896"/>
                                        </p:tgtEl>
                                      </p:cBhvr>
                                    </p:animEffect>
                                    <p:anim calcmode="lin" valueType="num">
                                      <p:cBhvr>
                                        <p:cTn id="19" dur="800" decel="100000" fill="hold"/>
                                        <p:tgtEl>
                                          <p:spTgt spid="37896"/>
                                        </p:tgtEl>
                                        <p:attrNameLst>
                                          <p:attrName>style.rotation</p:attrName>
                                        </p:attrNameLst>
                                      </p:cBhvr>
                                      <p:tavLst>
                                        <p:tav tm="0">
                                          <p:val>
                                            <p:fltVal val="-90"/>
                                          </p:val>
                                        </p:tav>
                                        <p:tav tm="100000">
                                          <p:val>
                                            <p:fltVal val="0"/>
                                          </p:val>
                                        </p:tav>
                                      </p:tavLst>
                                    </p:anim>
                                    <p:anim calcmode="lin" valueType="num">
                                      <p:cBhvr>
                                        <p:cTn id="20" dur="800" decel="100000" fill="hold"/>
                                        <p:tgtEl>
                                          <p:spTgt spid="37896"/>
                                        </p:tgtEl>
                                        <p:attrNameLst>
                                          <p:attrName>ppt_x</p:attrName>
                                        </p:attrNameLst>
                                      </p:cBhvr>
                                      <p:tavLst>
                                        <p:tav tm="0">
                                          <p:val>
                                            <p:strVal val="#ppt_x+0.4"/>
                                          </p:val>
                                        </p:tav>
                                        <p:tav tm="100000">
                                          <p:val>
                                            <p:strVal val="#ppt_x-0.05"/>
                                          </p:val>
                                        </p:tav>
                                      </p:tavLst>
                                    </p:anim>
                                    <p:anim calcmode="lin" valueType="num">
                                      <p:cBhvr>
                                        <p:cTn id="21" dur="800" decel="100000" fill="hold"/>
                                        <p:tgtEl>
                                          <p:spTgt spid="37896"/>
                                        </p:tgtEl>
                                        <p:attrNameLst>
                                          <p:attrName>ppt_y</p:attrName>
                                        </p:attrNameLst>
                                      </p:cBhvr>
                                      <p:tavLst>
                                        <p:tav tm="0">
                                          <p:val>
                                            <p:strVal val="#ppt_y-0.4"/>
                                          </p:val>
                                        </p:tav>
                                        <p:tav tm="100000">
                                          <p:val>
                                            <p:strVal val="#ppt_y+0.1"/>
                                          </p:val>
                                        </p:tav>
                                      </p:tavLst>
                                    </p:anim>
                                    <p:anim calcmode="lin" valueType="num">
                                      <p:cBhvr>
                                        <p:cTn id="22" dur="200" accel="100000" fill="hold">
                                          <p:stCondLst>
                                            <p:cond delay="800"/>
                                          </p:stCondLst>
                                        </p:cTn>
                                        <p:tgtEl>
                                          <p:spTgt spid="37896"/>
                                        </p:tgtEl>
                                        <p:attrNameLst>
                                          <p:attrName>ppt_x</p:attrName>
                                        </p:attrNameLst>
                                      </p:cBhvr>
                                      <p:tavLst>
                                        <p:tav tm="0">
                                          <p:val>
                                            <p:strVal val="#ppt_x-0.05"/>
                                          </p:val>
                                        </p:tav>
                                        <p:tav tm="100000">
                                          <p:val>
                                            <p:strVal val="#ppt_x"/>
                                          </p:val>
                                        </p:tav>
                                      </p:tavLst>
                                    </p:anim>
                                    <p:anim calcmode="lin" valueType="num">
                                      <p:cBhvr>
                                        <p:cTn id="23" dur="200" accel="100000" fill="hold">
                                          <p:stCondLst>
                                            <p:cond delay="800"/>
                                          </p:stCondLst>
                                        </p:cTn>
                                        <p:tgtEl>
                                          <p:spTgt spid="37896"/>
                                        </p:tgtEl>
                                        <p:attrNameLst>
                                          <p:attrName>ppt_y</p:attrName>
                                        </p:attrNameLst>
                                      </p:cBhvr>
                                      <p:tavLst>
                                        <p:tav tm="0">
                                          <p:val>
                                            <p:strVal val="#ppt_y+0.1"/>
                                          </p:val>
                                        </p:tav>
                                        <p:tav tm="100000">
                                          <p:val>
                                            <p:strVal val="#ppt_y"/>
                                          </p:val>
                                        </p:tav>
                                      </p:tavLst>
                                    </p:anim>
                                  </p:childTnLst>
                                </p:cTn>
                              </p:par>
                            </p:childTnLst>
                          </p:cTn>
                        </p:par>
                        <p:par>
                          <p:cTn id="24" fill="hold">
                            <p:stCondLst>
                              <p:cond delay="4000"/>
                            </p:stCondLst>
                            <p:childTnLst>
                              <p:par>
                                <p:cTn id="25" presetID="26"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80">
                                          <p:stCondLst>
                                            <p:cond delay="0"/>
                                          </p:stCondLst>
                                        </p:cTn>
                                        <p:tgtEl>
                                          <p:spTgt spid="2"/>
                                        </p:tgtEl>
                                      </p:cBhvr>
                                    </p:animEffect>
                                    <p:anim calcmode="lin" valueType="num">
                                      <p:cBhvr>
                                        <p:cTn id="2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3" dur="26">
                                          <p:stCondLst>
                                            <p:cond delay="650"/>
                                          </p:stCondLst>
                                        </p:cTn>
                                        <p:tgtEl>
                                          <p:spTgt spid="2"/>
                                        </p:tgtEl>
                                      </p:cBhvr>
                                      <p:to x="100000" y="60000"/>
                                    </p:animScale>
                                    <p:animScale>
                                      <p:cBhvr>
                                        <p:cTn id="34" dur="166" decel="50000">
                                          <p:stCondLst>
                                            <p:cond delay="676"/>
                                          </p:stCondLst>
                                        </p:cTn>
                                        <p:tgtEl>
                                          <p:spTgt spid="2"/>
                                        </p:tgtEl>
                                      </p:cBhvr>
                                      <p:to x="100000" y="100000"/>
                                    </p:animScale>
                                    <p:animScale>
                                      <p:cBhvr>
                                        <p:cTn id="35" dur="26">
                                          <p:stCondLst>
                                            <p:cond delay="1312"/>
                                          </p:stCondLst>
                                        </p:cTn>
                                        <p:tgtEl>
                                          <p:spTgt spid="2"/>
                                        </p:tgtEl>
                                      </p:cBhvr>
                                      <p:to x="100000" y="80000"/>
                                    </p:animScale>
                                    <p:animScale>
                                      <p:cBhvr>
                                        <p:cTn id="36" dur="166" decel="50000">
                                          <p:stCondLst>
                                            <p:cond delay="1338"/>
                                          </p:stCondLst>
                                        </p:cTn>
                                        <p:tgtEl>
                                          <p:spTgt spid="2"/>
                                        </p:tgtEl>
                                      </p:cBhvr>
                                      <p:to x="100000" y="100000"/>
                                    </p:animScale>
                                    <p:animScale>
                                      <p:cBhvr>
                                        <p:cTn id="37" dur="26">
                                          <p:stCondLst>
                                            <p:cond delay="1642"/>
                                          </p:stCondLst>
                                        </p:cTn>
                                        <p:tgtEl>
                                          <p:spTgt spid="2"/>
                                        </p:tgtEl>
                                      </p:cBhvr>
                                      <p:to x="100000" y="90000"/>
                                    </p:animScale>
                                    <p:animScale>
                                      <p:cBhvr>
                                        <p:cTn id="38" dur="166" decel="50000">
                                          <p:stCondLst>
                                            <p:cond delay="1668"/>
                                          </p:stCondLst>
                                        </p:cTn>
                                        <p:tgtEl>
                                          <p:spTgt spid="2"/>
                                        </p:tgtEl>
                                      </p:cBhvr>
                                      <p:to x="100000" y="100000"/>
                                    </p:animScale>
                                    <p:animScale>
                                      <p:cBhvr>
                                        <p:cTn id="39" dur="26">
                                          <p:stCondLst>
                                            <p:cond delay="1808"/>
                                          </p:stCondLst>
                                        </p:cTn>
                                        <p:tgtEl>
                                          <p:spTgt spid="2"/>
                                        </p:tgtEl>
                                      </p:cBhvr>
                                      <p:to x="100000" y="95000"/>
                                    </p:animScale>
                                    <p:animScale>
                                      <p:cBhvr>
                                        <p:cTn id="40" dur="166" decel="50000">
                                          <p:stCondLst>
                                            <p:cond delay="1834"/>
                                          </p:stCondLst>
                                        </p:cTn>
                                        <p:tgtEl>
                                          <p:spTgt spid="2"/>
                                        </p:tgtEl>
                                      </p:cBhvr>
                                      <p:to x="100000" y="100000"/>
                                    </p:animScale>
                                  </p:childTnLst>
                                </p:cTn>
                              </p:par>
                            </p:childTnLst>
                          </p:cTn>
                        </p:par>
                        <p:par>
                          <p:cTn id="41" fill="hold">
                            <p:stCondLst>
                              <p:cond delay="6000"/>
                            </p:stCondLst>
                            <p:childTnLst>
                              <p:par>
                                <p:cTn id="42" presetID="2" presetClass="entr" presetSubtype="12"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1000" fill="hold"/>
                                        <p:tgtEl>
                                          <p:spTgt spid="30"/>
                                        </p:tgtEl>
                                        <p:attrNameLst>
                                          <p:attrName>ppt_x</p:attrName>
                                        </p:attrNameLst>
                                      </p:cBhvr>
                                      <p:tavLst>
                                        <p:tav tm="0">
                                          <p:val>
                                            <p:strVal val="0-#ppt_w/2"/>
                                          </p:val>
                                        </p:tav>
                                        <p:tav tm="100000">
                                          <p:val>
                                            <p:strVal val="#ppt_x"/>
                                          </p:val>
                                        </p:tav>
                                      </p:tavLst>
                                    </p:anim>
                                    <p:anim calcmode="lin" valueType="num">
                                      <p:cBhvr additive="base">
                                        <p:cTn id="45" dur="1000" fill="hold"/>
                                        <p:tgtEl>
                                          <p:spTgt spid="30"/>
                                        </p:tgtEl>
                                        <p:attrNameLst>
                                          <p:attrName>ppt_y</p:attrName>
                                        </p:attrNameLst>
                                      </p:cBhvr>
                                      <p:tavLst>
                                        <p:tav tm="0">
                                          <p:val>
                                            <p:strVal val="1+#ppt_h/2"/>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37896" name="Group 37895"/>
          <p:cNvGrpSpPr/>
          <p:nvPr/>
        </p:nvGrpSpPr>
        <p:grpSpPr>
          <a:xfrm>
            <a:off x="2581625" y="533400"/>
            <a:ext cx="4524131" cy="6019516"/>
            <a:chOff x="2581625" y="533400"/>
            <a:chExt cx="4524131" cy="6019516"/>
          </a:xfrm>
        </p:grpSpPr>
        <p:grpSp>
          <p:nvGrpSpPr>
            <p:cNvPr id="37893" name="Group 37892"/>
            <p:cNvGrpSpPr/>
            <p:nvPr/>
          </p:nvGrpSpPr>
          <p:grpSpPr>
            <a:xfrm>
              <a:off x="2581625" y="53340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2" name="Picture 5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056754">
              <a:off x="3299354" y="2069171"/>
              <a:ext cx="2486191" cy="2466535"/>
            </a:xfrm>
            <a:prstGeom prst="rect">
              <a:avLst/>
            </a:prstGeom>
          </p:spPr>
        </p:pic>
      </p:grpSp>
      <p:grpSp>
        <p:nvGrpSpPr>
          <p:cNvPr id="37897" name="Group 37896"/>
          <p:cNvGrpSpPr/>
          <p:nvPr/>
        </p:nvGrpSpPr>
        <p:grpSpPr>
          <a:xfrm>
            <a:off x="6626469" y="152399"/>
            <a:ext cx="4524131" cy="6239765"/>
            <a:chOff x="6626469" y="152399"/>
            <a:chExt cx="4524131" cy="6239765"/>
          </a:xfrm>
        </p:grpSpPr>
        <p:grpSp>
          <p:nvGrpSpPr>
            <p:cNvPr id="37894" name="Group 37893"/>
            <p:cNvGrpSpPr/>
            <p:nvPr/>
          </p:nvGrpSpPr>
          <p:grpSpPr>
            <a:xfrm>
              <a:off x="6626469" y="15239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3" name="Picture 5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4764">
              <a:off x="7953430" y="1868826"/>
              <a:ext cx="2622744" cy="2602008"/>
            </a:xfrm>
            <a:prstGeom prst="rect">
              <a:avLst/>
            </a:prstGeom>
          </p:spPr>
        </p:pic>
      </p:grpSp>
      <p:grpSp>
        <p:nvGrpSpPr>
          <p:cNvPr id="37895" name="Group 37894"/>
          <p:cNvGrpSpPr/>
          <p:nvPr/>
        </p:nvGrpSpPr>
        <p:grpSpPr>
          <a:xfrm>
            <a:off x="4597400" y="76200"/>
            <a:ext cx="4524131" cy="6246206"/>
            <a:chOff x="4628525" y="316176"/>
            <a:chExt cx="4524131" cy="6246206"/>
          </a:xfrm>
          <a:effectLst>
            <a:outerShdw blurRad="63500" sx="102000" sy="102000" algn="ctr" rotWithShape="0">
              <a:prstClr val="black">
                <a:alpha val="40000"/>
              </a:prstClr>
            </a:outerShdw>
          </a:effectLst>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3" name="Rectangle 2"/>
          <p:cNvSpPr/>
          <p:nvPr/>
        </p:nvSpPr>
        <p:spPr>
          <a:xfrm rot="-60000">
            <a:off x="5169751" y="1068078"/>
            <a:ext cx="3423225" cy="4893647"/>
          </a:xfrm>
          <a:prstGeom prst="rect">
            <a:avLst/>
          </a:prstGeom>
        </p:spPr>
        <p:txBody>
          <a:bodyPr wrap="square">
            <a:spAutoFit/>
          </a:bodyPr>
          <a:lstStyle/>
          <a:p>
            <a:pPr>
              <a:defRPr/>
            </a:pPr>
            <a:r>
              <a:rPr lang="en-US" sz="2600" dirty="0">
                <a:solidFill>
                  <a:schemeClr val="bg1"/>
                </a:solidFill>
                <a:latin typeface="Trebuchet MS" pitchFamily="34" charset="0"/>
                <a:ea typeface="ＭＳ Ｐゴシック" charset="0"/>
                <a:cs typeface="American Typewriter" charset="0"/>
              </a:rPr>
              <a:t>The academics are far more demanding than he had ever anticipated. One day, a friend from his study group offers Alejandro the opportunity to get an A on their next test by cheating using</a:t>
            </a:r>
          </a:p>
          <a:p>
            <a:pPr>
              <a:defRPr/>
            </a:pPr>
            <a:r>
              <a:rPr lang="en-US" sz="2600" dirty="0">
                <a:solidFill>
                  <a:schemeClr val="bg1"/>
                </a:solidFill>
                <a:latin typeface="Trebuchet MS" pitchFamily="34" charset="0"/>
                <a:ea typeface="ＭＳ Ｐゴシック" charset="0"/>
                <a:cs typeface="American Typewriter" charset="0"/>
              </a:rPr>
              <a:t> a stolen copy</a:t>
            </a:r>
          </a:p>
          <a:p>
            <a:pPr>
              <a:defRPr/>
            </a:pPr>
            <a:r>
              <a:rPr lang="en-US" sz="2600" dirty="0">
                <a:solidFill>
                  <a:schemeClr val="bg1"/>
                </a:solidFill>
                <a:latin typeface="Trebuchet MS" pitchFamily="34" charset="0"/>
                <a:ea typeface="ＭＳ Ｐゴシック" charset="0"/>
                <a:cs typeface="American Typewriter" charset="0"/>
              </a:rPr>
              <a:t> of the exam.</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420009">
            <a:off x="705048" y="5632331"/>
            <a:ext cx="4443671" cy="3249849"/>
          </a:xfrm>
          <a:prstGeom prst="rect">
            <a:avLst/>
          </a:prstGeom>
          <a:effectLst>
            <a:outerShdw blurRad="63500" sx="102000" sy="102000" algn="ctr" rotWithShape="0">
              <a:prstClr val="black">
                <a:alpha val="40000"/>
              </a:prstClr>
            </a:outerShdw>
          </a:effectLst>
        </p:spPr>
      </p:pic>
      <p:grpSp>
        <p:nvGrpSpPr>
          <p:cNvPr id="30" name="Group 29"/>
          <p:cNvGrpSpPr/>
          <p:nvPr/>
        </p:nvGrpSpPr>
        <p:grpSpPr>
          <a:xfrm rot="21312744">
            <a:off x="2576510" y="8002415"/>
            <a:ext cx="4117949" cy="1047766"/>
            <a:chOff x="4730907" y="7782528"/>
            <a:chExt cx="4246420" cy="1080454"/>
          </a:xfrm>
          <a:effectLst>
            <a:outerShdw blurRad="63500" sx="102000" sy="102000" algn="ctr" rotWithShape="0">
              <a:prstClr val="black">
                <a:alpha val="40000"/>
              </a:prstClr>
            </a:outerShdw>
          </a:effectLst>
        </p:grpSpPr>
        <p:sp>
          <p:nvSpPr>
            <p:cNvPr id="27" name="Flowchart: Terminator 26"/>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Flowchart: Alternate Process 14"/>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Oval 15"/>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Flowchart: Terminator 21"/>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 name="Straight Connector 23"/>
            <p:cNvCxnSpPr/>
            <p:nvPr/>
          </p:nvCxnSpPr>
          <p:spPr bwMode="auto">
            <a:xfrm>
              <a:off x="5928969" y="8071662"/>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p:cNvCxnSpPr/>
            <p:nvPr/>
          </p:nvCxnSpPr>
          <p:spPr bwMode="auto">
            <a:xfrm>
              <a:off x="6173573" y="8054458"/>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Connector 33"/>
            <p:cNvCxnSpPr/>
            <p:nvPr/>
          </p:nvCxnSpPr>
          <p:spPr bwMode="auto">
            <a:xfrm>
              <a:off x="6457569" y="7990241"/>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Straight Connector 34"/>
            <p:cNvCxnSpPr/>
            <p:nvPr/>
          </p:nvCxnSpPr>
          <p:spPr bwMode="auto">
            <a:xfrm>
              <a:off x="6726919" y="7939832"/>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Straight Connector 36"/>
            <p:cNvCxnSpPr/>
            <p:nvPr/>
          </p:nvCxnSpPr>
          <p:spPr bwMode="auto">
            <a:xfrm>
              <a:off x="7011503" y="7919259"/>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8" name="Straight Connector 37"/>
            <p:cNvCxnSpPr/>
            <p:nvPr/>
          </p:nvCxnSpPr>
          <p:spPr bwMode="auto">
            <a:xfrm>
              <a:off x="7244281" y="7883136"/>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Straight Connector 38"/>
            <p:cNvCxnSpPr/>
            <p:nvPr/>
          </p:nvCxnSpPr>
          <p:spPr bwMode="auto">
            <a:xfrm>
              <a:off x="7569200" y="7850730"/>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Straight Connector 39"/>
            <p:cNvCxnSpPr/>
            <p:nvPr/>
          </p:nvCxnSpPr>
          <p:spPr bwMode="auto">
            <a:xfrm>
              <a:off x="7812457" y="7824200"/>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9" name="Group 28"/>
          <p:cNvGrpSpPr/>
          <p:nvPr/>
        </p:nvGrpSpPr>
        <p:grpSpPr>
          <a:xfrm>
            <a:off x="6820591" y="6088433"/>
            <a:ext cx="2262278" cy="2900353"/>
            <a:chOff x="6820591" y="6088433"/>
            <a:chExt cx="2262278" cy="2900353"/>
          </a:xfrm>
        </p:grpSpPr>
        <p:sp>
          <p:nvSpPr>
            <p:cNvPr id="6" name="Double Wave 5"/>
            <p:cNvSpPr/>
            <p:nvPr/>
          </p:nvSpPr>
          <p:spPr bwMode="auto">
            <a:xfrm rot="17341926">
              <a:off x="6501553" y="6407471"/>
              <a:ext cx="2900353" cy="2262278"/>
            </a:xfrm>
            <a:prstGeom prst="doubleWave">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 name="TextBox 6"/>
            <p:cNvSpPr txBox="1"/>
            <p:nvPr/>
          </p:nvSpPr>
          <p:spPr>
            <a:xfrm rot="1242005">
              <a:off x="7193753" y="7098121"/>
              <a:ext cx="1547218" cy="707886"/>
            </a:xfrm>
            <a:prstGeom prst="rect">
              <a:avLst/>
            </a:prstGeom>
            <a:noFill/>
          </p:spPr>
          <p:txBody>
            <a:bodyPr wrap="none" rtlCol="0">
              <a:spAutoFit/>
            </a:bodyPr>
            <a:lstStyle/>
            <a:p>
              <a:r>
                <a:rPr lang="en-US" sz="2000" b="1" dirty="0">
                  <a:solidFill>
                    <a:schemeClr val="bg1"/>
                  </a:solidFill>
                  <a:latin typeface="Trebuchet MS" pitchFamily="34" charset="0"/>
                </a:rPr>
                <a:t>Teacher’s</a:t>
              </a:r>
            </a:p>
            <a:p>
              <a:r>
                <a:rPr lang="en-US" sz="2000" b="1" dirty="0">
                  <a:solidFill>
                    <a:schemeClr val="bg1"/>
                  </a:solidFill>
                  <a:latin typeface="Trebuchet MS" pitchFamily="34" charset="0"/>
                </a:rPr>
                <a:t> exam copy</a:t>
              </a:r>
            </a:p>
          </p:txBody>
        </p:sp>
        <p:cxnSp>
          <p:nvCxnSpPr>
            <p:cNvPr id="11" name="Straight Connector 10"/>
            <p:cNvCxnSpPr/>
            <p:nvPr/>
          </p:nvCxnSpPr>
          <p:spPr bwMode="auto">
            <a:xfrm>
              <a:off x="7654217" y="6370997"/>
              <a:ext cx="1234317" cy="53813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9" name="Straight Connector 48"/>
            <p:cNvCxnSpPr/>
            <p:nvPr/>
          </p:nvCxnSpPr>
          <p:spPr bwMode="auto">
            <a:xfrm>
              <a:off x="7537638" y="6523397"/>
              <a:ext cx="1234317" cy="53813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1" name="Straight Connector 50"/>
            <p:cNvCxnSpPr/>
            <p:nvPr/>
          </p:nvCxnSpPr>
          <p:spPr bwMode="auto">
            <a:xfrm>
              <a:off x="7493000" y="6739622"/>
              <a:ext cx="1234317" cy="53813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6" name="Straight Connector 55"/>
            <p:cNvCxnSpPr/>
            <p:nvPr/>
          </p:nvCxnSpPr>
          <p:spPr bwMode="auto">
            <a:xfrm>
              <a:off x="7188200" y="7673455"/>
              <a:ext cx="1234317" cy="484961"/>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7" name="Straight Connector 56"/>
            <p:cNvCxnSpPr/>
            <p:nvPr/>
          </p:nvCxnSpPr>
          <p:spPr bwMode="auto">
            <a:xfrm>
              <a:off x="7138051" y="7877084"/>
              <a:ext cx="1133324" cy="436888"/>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8" name="Straight Connector 57"/>
            <p:cNvCxnSpPr/>
            <p:nvPr/>
          </p:nvCxnSpPr>
          <p:spPr bwMode="auto">
            <a:xfrm>
              <a:off x="6994366" y="8089775"/>
              <a:ext cx="1234317" cy="516946"/>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9" name="Straight Connector 58"/>
            <p:cNvCxnSpPr/>
            <p:nvPr/>
          </p:nvCxnSpPr>
          <p:spPr bwMode="auto">
            <a:xfrm>
              <a:off x="6881363" y="8293377"/>
              <a:ext cx="1234317" cy="53813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2475998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580">
                                          <p:stCondLst>
                                            <p:cond delay="0"/>
                                          </p:stCondLst>
                                        </p:cTn>
                                        <p:tgtEl>
                                          <p:spTgt spid="29"/>
                                        </p:tgtEl>
                                      </p:cBhvr>
                                    </p:animEffect>
                                    <p:anim calcmode="lin" valueType="num">
                                      <p:cBhvr>
                                        <p:cTn id="14"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19" dur="26">
                                          <p:stCondLst>
                                            <p:cond delay="650"/>
                                          </p:stCondLst>
                                        </p:cTn>
                                        <p:tgtEl>
                                          <p:spTgt spid="29"/>
                                        </p:tgtEl>
                                      </p:cBhvr>
                                      <p:to x="100000" y="60000"/>
                                    </p:animScale>
                                    <p:animScale>
                                      <p:cBhvr>
                                        <p:cTn id="20" dur="166" decel="50000">
                                          <p:stCondLst>
                                            <p:cond delay="676"/>
                                          </p:stCondLst>
                                        </p:cTn>
                                        <p:tgtEl>
                                          <p:spTgt spid="29"/>
                                        </p:tgtEl>
                                      </p:cBhvr>
                                      <p:to x="100000" y="100000"/>
                                    </p:animScale>
                                    <p:animScale>
                                      <p:cBhvr>
                                        <p:cTn id="21" dur="26">
                                          <p:stCondLst>
                                            <p:cond delay="1312"/>
                                          </p:stCondLst>
                                        </p:cTn>
                                        <p:tgtEl>
                                          <p:spTgt spid="29"/>
                                        </p:tgtEl>
                                      </p:cBhvr>
                                      <p:to x="100000" y="80000"/>
                                    </p:animScale>
                                    <p:animScale>
                                      <p:cBhvr>
                                        <p:cTn id="22" dur="166" decel="50000">
                                          <p:stCondLst>
                                            <p:cond delay="1338"/>
                                          </p:stCondLst>
                                        </p:cTn>
                                        <p:tgtEl>
                                          <p:spTgt spid="29"/>
                                        </p:tgtEl>
                                      </p:cBhvr>
                                      <p:to x="100000" y="100000"/>
                                    </p:animScale>
                                    <p:animScale>
                                      <p:cBhvr>
                                        <p:cTn id="23" dur="26">
                                          <p:stCondLst>
                                            <p:cond delay="1642"/>
                                          </p:stCondLst>
                                        </p:cTn>
                                        <p:tgtEl>
                                          <p:spTgt spid="29"/>
                                        </p:tgtEl>
                                      </p:cBhvr>
                                      <p:to x="100000" y="90000"/>
                                    </p:animScale>
                                    <p:animScale>
                                      <p:cBhvr>
                                        <p:cTn id="24" dur="166" decel="50000">
                                          <p:stCondLst>
                                            <p:cond delay="1668"/>
                                          </p:stCondLst>
                                        </p:cTn>
                                        <p:tgtEl>
                                          <p:spTgt spid="29"/>
                                        </p:tgtEl>
                                      </p:cBhvr>
                                      <p:to x="100000" y="100000"/>
                                    </p:animScale>
                                    <p:animScale>
                                      <p:cBhvr>
                                        <p:cTn id="25" dur="26">
                                          <p:stCondLst>
                                            <p:cond delay="1808"/>
                                          </p:stCondLst>
                                        </p:cTn>
                                        <p:tgtEl>
                                          <p:spTgt spid="29"/>
                                        </p:tgtEl>
                                      </p:cBhvr>
                                      <p:to x="100000" y="95000"/>
                                    </p:animScale>
                                    <p:animScale>
                                      <p:cBhvr>
                                        <p:cTn id="26" dur="166" decel="50000">
                                          <p:stCondLst>
                                            <p:cond delay="1834"/>
                                          </p:stCondLst>
                                        </p:cTn>
                                        <p:tgtEl>
                                          <p:spTgt spid="2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37893" name="Group 37892"/>
          <p:cNvGrpSpPr/>
          <p:nvPr/>
        </p:nvGrpSpPr>
        <p:grpSpPr>
          <a:xfrm rot="1149791">
            <a:off x="627858" y="60477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4" name="Group 37893"/>
          <p:cNvGrpSpPr/>
          <p:nvPr/>
        </p:nvGrpSpPr>
        <p:grpSpPr>
          <a:xfrm rot="21292340">
            <a:off x="8007253" y="26053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5" name="Group 37894"/>
          <p:cNvGrpSpPr/>
          <p:nvPr/>
        </p:nvGrpSpPr>
        <p:grpSpPr>
          <a:xfrm>
            <a:off x="4597400" y="76200"/>
            <a:ext cx="4524131" cy="6246206"/>
            <a:chOff x="4628525" y="316176"/>
            <a:chExt cx="4524131" cy="6246206"/>
          </a:xfrm>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0009">
            <a:off x="751570" y="5429744"/>
            <a:ext cx="4443671" cy="3249849"/>
          </a:xfrm>
          <a:prstGeom prst="rect">
            <a:avLst/>
          </a:prstGeom>
          <a:effectLst>
            <a:outerShdw blurRad="63500" sx="102000" sy="102000" algn="ctr" rotWithShape="0">
              <a:prstClr val="black">
                <a:alpha val="40000"/>
              </a:prstClr>
            </a:outerShdw>
          </a:effectLst>
        </p:spPr>
      </p:pic>
      <p:grpSp>
        <p:nvGrpSpPr>
          <p:cNvPr id="30" name="Group 29"/>
          <p:cNvGrpSpPr/>
          <p:nvPr/>
        </p:nvGrpSpPr>
        <p:grpSpPr>
          <a:xfrm rot="21312744">
            <a:off x="4878762" y="7618201"/>
            <a:ext cx="4117949" cy="1047766"/>
            <a:chOff x="4730907" y="7782528"/>
            <a:chExt cx="4246420" cy="1080454"/>
          </a:xfrm>
        </p:grpSpPr>
        <p:sp>
          <p:nvSpPr>
            <p:cNvPr id="27" name="Flowchart: Terminator 26"/>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Flowchart: Alternate Process 14"/>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Oval 15"/>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Flowchart: Terminator 21"/>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 name="Straight Connector 23"/>
            <p:cNvCxnSpPr/>
            <p:nvPr/>
          </p:nvCxnSpPr>
          <p:spPr bwMode="auto">
            <a:xfrm>
              <a:off x="5928969" y="8071662"/>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p:cNvCxnSpPr/>
            <p:nvPr/>
          </p:nvCxnSpPr>
          <p:spPr bwMode="auto">
            <a:xfrm>
              <a:off x="6173573" y="8054458"/>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Connector 33"/>
            <p:cNvCxnSpPr/>
            <p:nvPr/>
          </p:nvCxnSpPr>
          <p:spPr bwMode="auto">
            <a:xfrm>
              <a:off x="6457569" y="7990241"/>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Straight Connector 34"/>
            <p:cNvCxnSpPr/>
            <p:nvPr/>
          </p:nvCxnSpPr>
          <p:spPr bwMode="auto">
            <a:xfrm>
              <a:off x="6726919" y="7939832"/>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Straight Connector 36"/>
            <p:cNvCxnSpPr/>
            <p:nvPr/>
          </p:nvCxnSpPr>
          <p:spPr bwMode="auto">
            <a:xfrm>
              <a:off x="7011503" y="7919262"/>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8" name="Straight Connector 37"/>
            <p:cNvCxnSpPr/>
            <p:nvPr/>
          </p:nvCxnSpPr>
          <p:spPr bwMode="auto">
            <a:xfrm>
              <a:off x="7244281" y="7883136"/>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Straight Connector 38"/>
            <p:cNvCxnSpPr/>
            <p:nvPr/>
          </p:nvCxnSpPr>
          <p:spPr bwMode="auto">
            <a:xfrm>
              <a:off x="7569200" y="7850730"/>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Straight Connector 39"/>
            <p:cNvCxnSpPr/>
            <p:nvPr/>
          </p:nvCxnSpPr>
          <p:spPr bwMode="auto">
            <a:xfrm>
              <a:off x="7812457" y="7824200"/>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sp>
        <p:nvSpPr>
          <p:cNvPr id="41" name="TextBox 40"/>
          <p:cNvSpPr txBox="1"/>
          <p:nvPr/>
        </p:nvSpPr>
        <p:spPr>
          <a:xfrm rot="-60000">
            <a:off x="5248001" y="1409687"/>
            <a:ext cx="3315908" cy="892552"/>
          </a:xfrm>
          <a:prstGeom prst="rect">
            <a:avLst/>
          </a:prstGeom>
          <a:noFill/>
        </p:spPr>
        <p:txBody>
          <a:bodyPr wrap="none" rtlCol="0">
            <a:spAutoFit/>
          </a:bodyPr>
          <a:lstStyle/>
          <a:p>
            <a:r>
              <a:rPr lang="en-US" sz="2600" b="1" dirty="0">
                <a:solidFill>
                  <a:schemeClr val="bg1"/>
                </a:solidFill>
                <a:latin typeface="Trebuchet MS" pitchFamily="34" charset="0"/>
              </a:rPr>
              <a:t>Alejandro’s choices </a:t>
            </a:r>
          </a:p>
          <a:p>
            <a:r>
              <a:rPr lang="en-US" sz="2600" b="1" dirty="0">
                <a:solidFill>
                  <a:schemeClr val="bg1"/>
                </a:solidFill>
                <a:latin typeface="Trebuchet MS" pitchFamily="34" charset="0"/>
              </a:rPr>
              <a:t>are to…</a:t>
            </a:r>
          </a:p>
        </p:txBody>
      </p:sp>
      <p:sp>
        <p:nvSpPr>
          <p:cNvPr id="42" name="TextBox 41"/>
          <p:cNvSpPr txBox="1"/>
          <p:nvPr/>
        </p:nvSpPr>
        <p:spPr>
          <a:xfrm rot="-60000">
            <a:off x="5349955" y="3137033"/>
            <a:ext cx="3227165" cy="492443"/>
          </a:xfrm>
          <a:prstGeom prst="rect">
            <a:avLst/>
          </a:prstGeom>
          <a:noFill/>
        </p:spPr>
        <p:txBody>
          <a:bodyPr wrap="none" rtlCol="0">
            <a:spAutoFit/>
          </a:bodyPr>
          <a:lstStyle/>
          <a:p>
            <a:r>
              <a:rPr lang="en-US" sz="2600" b="1" dirty="0">
                <a:solidFill>
                  <a:schemeClr val="bg1"/>
                </a:solidFill>
                <a:latin typeface="Trebuchet MS" pitchFamily="34" charset="0"/>
              </a:rPr>
              <a:t>What should he do?</a:t>
            </a:r>
          </a:p>
        </p:txBody>
      </p:sp>
      <p:pic>
        <p:nvPicPr>
          <p:cNvPr id="43" name="Picture 4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52647" y="4464187"/>
            <a:ext cx="1354216" cy="1343510"/>
          </a:xfrm>
          <a:prstGeom prst="rect">
            <a:avLst/>
          </a:prstGeom>
        </p:spPr>
      </p:pic>
      <p:grpSp>
        <p:nvGrpSpPr>
          <p:cNvPr id="48" name="Group 47"/>
          <p:cNvGrpSpPr/>
          <p:nvPr/>
        </p:nvGrpSpPr>
        <p:grpSpPr>
          <a:xfrm rot="21136848">
            <a:off x="1985487" y="2128628"/>
            <a:ext cx="1726857" cy="2971800"/>
            <a:chOff x="2478941" y="1811662"/>
            <a:chExt cx="1726857" cy="2971800"/>
          </a:xfrm>
          <a:effectLst>
            <a:outerShdw blurRad="63500" sx="102000" sy="102000" algn="ctr" rotWithShape="0">
              <a:prstClr val="black">
                <a:alpha val="40000"/>
              </a:prstClr>
            </a:outerShdw>
          </a:effectLst>
        </p:grpSpPr>
        <p:grpSp>
          <p:nvGrpSpPr>
            <p:cNvPr id="49" name="Group 48"/>
            <p:cNvGrpSpPr/>
            <p:nvPr/>
          </p:nvGrpSpPr>
          <p:grpSpPr>
            <a:xfrm>
              <a:off x="2478941" y="1811662"/>
              <a:ext cx="1726857" cy="2971800"/>
              <a:chOff x="787400" y="3124200"/>
              <a:chExt cx="3276600" cy="5638800"/>
            </a:xfrm>
          </p:grpSpPr>
          <p:grpSp>
            <p:nvGrpSpPr>
              <p:cNvPr id="55" name="Group 54"/>
              <p:cNvGrpSpPr/>
              <p:nvPr/>
            </p:nvGrpSpPr>
            <p:grpSpPr>
              <a:xfrm>
                <a:off x="787400" y="3124200"/>
                <a:ext cx="3276600" cy="5638800"/>
                <a:chOff x="1016000" y="1371600"/>
                <a:chExt cx="3276600" cy="5638800"/>
              </a:xfrm>
            </p:grpSpPr>
            <p:sp>
              <p:nvSpPr>
                <p:cNvPr id="57" name="Rectangle 56">
                  <a:hlinkClick r:id="rId8" action="ppaction://hlinksldjump"/>
                </p:cNvPr>
                <p:cNvSpPr/>
                <p:nvPr/>
              </p:nvSpPr>
              <p:spPr bwMode="auto">
                <a:xfrm>
                  <a:off x="10160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8" name="Oval 57"/>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6" name="Picture 5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8900000" algn="bl" rotWithShape="0">
                  <a:prstClr val="black">
                    <a:alpha val="40000"/>
                  </a:prstClr>
                </a:outerShdw>
              </a:effectLst>
            </p:spPr>
          </p:pic>
        </p:grpSp>
        <p:sp>
          <p:nvSpPr>
            <p:cNvPr id="51" name="TextBox 50"/>
            <p:cNvSpPr txBox="1"/>
            <p:nvPr/>
          </p:nvSpPr>
          <p:spPr>
            <a:xfrm>
              <a:off x="2629970" y="2282274"/>
              <a:ext cx="1411040" cy="523220"/>
            </a:xfrm>
            <a:prstGeom prst="rect">
              <a:avLst/>
            </a:prstGeom>
            <a:noFill/>
          </p:spPr>
          <p:txBody>
            <a:bodyPr wrap="square" rtlCol="0">
              <a:spAutoFit/>
            </a:bodyPr>
            <a:lstStyle/>
            <a:p>
              <a:r>
                <a:rPr lang="en-US" sz="2800" dirty="0">
                  <a:latin typeface="Trebuchet MS" pitchFamily="34" charset="0"/>
                </a:rPr>
                <a:t>Cheat</a:t>
              </a:r>
            </a:p>
          </p:txBody>
        </p:sp>
      </p:grpSp>
      <p:grpSp>
        <p:nvGrpSpPr>
          <p:cNvPr id="59" name="Group 58"/>
          <p:cNvGrpSpPr/>
          <p:nvPr/>
        </p:nvGrpSpPr>
        <p:grpSpPr>
          <a:xfrm rot="205517">
            <a:off x="9793707" y="1841562"/>
            <a:ext cx="1726857" cy="2971800"/>
            <a:chOff x="9225971" y="1768472"/>
            <a:chExt cx="1726857" cy="2971800"/>
          </a:xfrm>
          <a:effectLst>
            <a:outerShdw blurRad="63500" sx="102000" sy="102000" algn="ctr" rotWithShape="0">
              <a:prstClr val="black">
                <a:alpha val="40000"/>
              </a:prstClr>
            </a:outerShdw>
          </a:effectLst>
        </p:grpSpPr>
        <p:grpSp>
          <p:nvGrpSpPr>
            <p:cNvPr id="60" name="Group 59"/>
            <p:cNvGrpSpPr/>
            <p:nvPr/>
          </p:nvGrpSpPr>
          <p:grpSpPr>
            <a:xfrm>
              <a:off x="9225971" y="1768472"/>
              <a:ext cx="1726857" cy="2971800"/>
              <a:chOff x="4799724" y="3124200"/>
              <a:chExt cx="3276600" cy="5638800"/>
            </a:xfrm>
          </p:grpSpPr>
          <p:grpSp>
            <p:nvGrpSpPr>
              <p:cNvPr id="62" name="Group 61"/>
              <p:cNvGrpSpPr/>
              <p:nvPr/>
            </p:nvGrpSpPr>
            <p:grpSpPr>
              <a:xfrm>
                <a:off x="4799724" y="3124200"/>
                <a:ext cx="3276600" cy="5638800"/>
                <a:chOff x="5054600" y="1371600"/>
                <a:chExt cx="3276600" cy="5638800"/>
              </a:xfrm>
            </p:grpSpPr>
            <p:sp>
              <p:nvSpPr>
                <p:cNvPr id="64" name="Rectangle 63">
                  <a:hlinkClick r:id="rId10" action="ppaction://hlinksldjump"/>
                </p:cNvPr>
                <p:cNvSpPr/>
                <p:nvPr/>
              </p:nvSpPr>
              <p:spPr bwMode="auto">
                <a:xfrm>
                  <a:off x="50546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5" name="Oval 64"/>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63" name="Picture 6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3500000" algn="br" rotWithShape="0">
                  <a:prstClr val="black">
                    <a:alpha val="40000"/>
                  </a:prstClr>
                </a:outerShdw>
              </a:effectLst>
            </p:spPr>
          </p:pic>
        </p:grpSp>
        <p:sp>
          <p:nvSpPr>
            <p:cNvPr id="61" name="TextBox 60"/>
            <p:cNvSpPr txBox="1"/>
            <p:nvPr/>
          </p:nvSpPr>
          <p:spPr>
            <a:xfrm>
              <a:off x="9410922" y="2132808"/>
              <a:ext cx="1411040" cy="1384995"/>
            </a:xfrm>
            <a:prstGeom prst="rect">
              <a:avLst/>
            </a:prstGeom>
            <a:noFill/>
          </p:spPr>
          <p:txBody>
            <a:bodyPr wrap="square" rtlCol="0">
              <a:spAutoFit/>
            </a:bodyPr>
            <a:lstStyle/>
            <a:p>
              <a:r>
                <a:rPr lang="en-US" sz="2800" dirty="0">
                  <a:latin typeface="Trebuchet MS" pitchFamily="34" charset="0"/>
                </a:rPr>
                <a:t>Refuse to cheat</a:t>
              </a:r>
            </a:p>
          </p:txBody>
        </p:sp>
      </p:grpSp>
    </p:spTree>
    <p:extLst>
      <p:ext uri="{BB962C8B-B14F-4D97-AF65-F5344CB8AC3E}">
        <p14:creationId xmlns:p14="http://schemas.microsoft.com/office/powerpoint/2010/main" val="30763609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ppt_w</p:attrName>
                                        </p:attrNameLst>
                                      </p:cBhvr>
                                      <p:tavLst>
                                        <p:tav tm="0">
                                          <p:val>
                                            <p:fltVal val="0"/>
                                          </p:val>
                                        </p:tav>
                                        <p:tav tm="100000">
                                          <p:val>
                                            <p:strVal val="#ppt_w"/>
                                          </p:val>
                                        </p:tav>
                                      </p:tavLst>
                                    </p:anim>
                                    <p:anim calcmode="lin" valueType="num">
                                      <p:cBhvr>
                                        <p:cTn id="8" dur="1000" fill="hold"/>
                                        <p:tgtEl>
                                          <p:spTgt spid="41"/>
                                        </p:tgtEl>
                                        <p:attrNameLst>
                                          <p:attrName>ppt_h</p:attrName>
                                        </p:attrNameLst>
                                      </p:cBhvr>
                                      <p:tavLst>
                                        <p:tav tm="0">
                                          <p:val>
                                            <p:fltVal val="0"/>
                                          </p:val>
                                        </p:tav>
                                        <p:tav tm="100000">
                                          <p:val>
                                            <p:strVal val="#ppt_h"/>
                                          </p:val>
                                        </p:tav>
                                      </p:tavLst>
                                    </p:anim>
                                    <p:anim calcmode="lin" valueType="num">
                                      <p:cBhvr>
                                        <p:cTn id="9" dur="1000" fill="hold"/>
                                        <p:tgtEl>
                                          <p:spTgt spid="41"/>
                                        </p:tgtEl>
                                        <p:attrNameLst>
                                          <p:attrName>style.rotation</p:attrName>
                                        </p:attrNameLst>
                                      </p:cBhvr>
                                      <p:tavLst>
                                        <p:tav tm="0">
                                          <p:val>
                                            <p:fltVal val="90"/>
                                          </p:val>
                                        </p:tav>
                                        <p:tav tm="100000">
                                          <p:val>
                                            <p:fltVal val="0"/>
                                          </p:val>
                                        </p:tav>
                                      </p:tavLst>
                                    </p:anim>
                                    <p:animEffect transition="in" filter="fade">
                                      <p:cBhvr>
                                        <p:cTn id="10" dur="1000"/>
                                        <p:tgtEl>
                                          <p:spTgt spid="41"/>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1000"/>
                                        <p:tgtEl>
                                          <p:spTgt spid="42"/>
                                        </p:tgtEl>
                                      </p:cBhvr>
                                    </p:animEffect>
                                    <p:anim calcmode="lin" valueType="num">
                                      <p:cBhvr>
                                        <p:cTn id="15" dur="1000" fill="hold"/>
                                        <p:tgtEl>
                                          <p:spTgt spid="42"/>
                                        </p:tgtEl>
                                        <p:attrNameLst>
                                          <p:attrName>ppt_x</p:attrName>
                                        </p:attrNameLst>
                                      </p:cBhvr>
                                      <p:tavLst>
                                        <p:tav tm="0">
                                          <p:val>
                                            <p:strVal val="#ppt_x"/>
                                          </p:val>
                                        </p:tav>
                                        <p:tav tm="100000">
                                          <p:val>
                                            <p:strVal val="#ppt_x"/>
                                          </p:val>
                                        </p:tav>
                                      </p:tavLst>
                                    </p:anim>
                                    <p:anim calcmode="lin" valueType="num">
                                      <p:cBhvr>
                                        <p:cTn id="16" dur="1000" fill="hold"/>
                                        <p:tgtEl>
                                          <p:spTgt spid="42"/>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p:cTn id="20" dur="1000" fill="hold"/>
                                        <p:tgtEl>
                                          <p:spTgt spid="48"/>
                                        </p:tgtEl>
                                        <p:attrNameLst>
                                          <p:attrName>ppt_w</p:attrName>
                                        </p:attrNameLst>
                                      </p:cBhvr>
                                      <p:tavLst>
                                        <p:tav tm="0">
                                          <p:val>
                                            <p:fltVal val="0"/>
                                          </p:val>
                                        </p:tav>
                                        <p:tav tm="100000">
                                          <p:val>
                                            <p:strVal val="#ppt_w"/>
                                          </p:val>
                                        </p:tav>
                                      </p:tavLst>
                                    </p:anim>
                                    <p:anim calcmode="lin" valueType="num">
                                      <p:cBhvr>
                                        <p:cTn id="21" dur="1000" fill="hold"/>
                                        <p:tgtEl>
                                          <p:spTgt spid="48"/>
                                        </p:tgtEl>
                                        <p:attrNameLst>
                                          <p:attrName>ppt_h</p:attrName>
                                        </p:attrNameLst>
                                      </p:cBhvr>
                                      <p:tavLst>
                                        <p:tav tm="0">
                                          <p:val>
                                            <p:fltVal val="0"/>
                                          </p:val>
                                        </p:tav>
                                        <p:tav tm="100000">
                                          <p:val>
                                            <p:strVal val="#ppt_h"/>
                                          </p:val>
                                        </p:tav>
                                      </p:tavLst>
                                    </p:anim>
                                    <p:animEffect transition="in" filter="fade">
                                      <p:cBhvr>
                                        <p:cTn id="22" dur="1000"/>
                                        <p:tgtEl>
                                          <p:spTgt spid="48"/>
                                        </p:tgtEl>
                                      </p:cBhvr>
                                    </p:animEffect>
                                  </p:childTnLst>
                                </p:cTn>
                              </p:par>
                            </p:childTnLst>
                          </p:cTn>
                        </p:par>
                        <p:par>
                          <p:cTn id="23" fill="hold">
                            <p:stCondLst>
                              <p:cond delay="3000"/>
                            </p:stCondLst>
                            <p:childTnLst>
                              <p:par>
                                <p:cTn id="24" presetID="53" presetClass="entr" presetSubtype="16" fill="hold" nodeType="after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p:cTn id="26" dur="1000" fill="hold"/>
                                        <p:tgtEl>
                                          <p:spTgt spid="59"/>
                                        </p:tgtEl>
                                        <p:attrNameLst>
                                          <p:attrName>ppt_w</p:attrName>
                                        </p:attrNameLst>
                                      </p:cBhvr>
                                      <p:tavLst>
                                        <p:tav tm="0">
                                          <p:val>
                                            <p:fltVal val="0"/>
                                          </p:val>
                                        </p:tav>
                                        <p:tav tm="100000">
                                          <p:val>
                                            <p:strVal val="#ppt_w"/>
                                          </p:val>
                                        </p:tav>
                                      </p:tavLst>
                                    </p:anim>
                                    <p:anim calcmode="lin" valueType="num">
                                      <p:cBhvr>
                                        <p:cTn id="27" dur="1000" fill="hold"/>
                                        <p:tgtEl>
                                          <p:spTgt spid="59"/>
                                        </p:tgtEl>
                                        <p:attrNameLst>
                                          <p:attrName>ppt_h</p:attrName>
                                        </p:attrNameLst>
                                      </p:cBhvr>
                                      <p:tavLst>
                                        <p:tav tm="0">
                                          <p:val>
                                            <p:fltVal val="0"/>
                                          </p:val>
                                        </p:tav>
                                        <p:tav tm="100000">
                                          <p:val>
                                            <p:strVal val="#ppt_h"/>
                                          </p:val>
                                        </p:tav>
                                      </p:tavLst>
                                    </p:anim>
                                    <p:animEffect transition="in" filter="fade">
                                      <p:cBhvr>
                                        <p:cTn id="28"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4" name="Group 3"/>
          <p:cNvGrpSpPr/>
          <p:nvPr/>
        </p:nvGrpSpPr>
        <p:grpSpPr>
          <a:xfrm>
            <a:off x="8007253" y="260539"/>
            <a:ext cx="4524131" cy="6239765"/>
            <a:chOff x="8007253" y="260539"/>
            <a:chExt cx="4524131" cy="6239765"/>
          </a:xfrm>
        </p:grpSpPr>
        <p:grpSp>
          <p:nvGrpSpPr>
            <p:cNvPr id="37894" name="Group 37893"/>
            <p:cNvGrpSpPr/>
            <p:nvPr/>
          </p:nvGrpSpPr>
          <p:grpSpPr>
            <a:xfrm rot="21292340">
              <a:off x="8007253" y="26053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66" name="Picture 6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5372">
              <a:off x="9088781" y="1973805"/>
              <a:ext cx="2622744" cy="2602008"/>
            </a:xfrm>
            <a:prstGeom prst="rect">
              <a:avLst/>
            </a:prstGeom>
          </p:spPr>
        </p:pic>
      </p:grpSp>
      <p:grpSp>
        <p:nvGrpSpPr>
          <p:cNvPr id="37893" name="Group 37892"/>
          <p:cNvGrpSpPr/>
          <p:nvPr/>
        </p:nvGrpSpPr>
        <p:grpSpPr>
          <a:xfrm rot="1149791">
            <a:off x="627858" y="60477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5" name="Group 37894"/>
          <p:cNvGrpSpPr/>
          <p:nvPr/>
        </p:nvGrpSpPr>
        <p:grpSpPr>
          <a:xfrm>
            <a:off x="4597400" y="76200"/>
            <a:ext cx="4524131" cy="6246206"/>
            <a:chOff x="4628525" y="316176"/>
            <a:chExt cx="4524131" cy="6246206"/>
          </a:xfrm>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48" name="Group 47"/>
          <p:cNvGrpSpPr/>
          <p:nvPr/>
        </p:nvGrpSpPr>
        <p:grpSpPr>
          <a:xfrm rot="21136848">
            <a:off x="1985487" y="2128628"/>
            <a:ext cx="1726857" cy="2971800"/>
            <a:chOff x="2478941" y="1811662"/>
            <a:chExt cx="1726857" cy="2971800"/>
          </a:xfrm>
          <a:effectLst>
            <a:outerShdw blurRad="63500" sx="102000" sy="102000" algn="ctr" rotWithShape="0">
              <a:prstClr val="black">
                <a:alpha val="40000"/>
              </a:prstClr>
            </a:outerShdw>
          </a:effectLst>
        </p:grpSpPr>
        <p:grpSp>
          <p:nvGrpSpPr>
            <p:cNvPr id="49" name="Group 48"/>
            <p:cNvGrpSpPr/>
            <p:nvPr/>
          </p:nvGrpSpPr>
          <p:grpSpPr>
            <a:xfrm>
              <a:off x="2478941" y="1811662"/>
              <a:ext cx="1726857" cy="2971800"/>
              <a:chOff x="787400" y="3124200"/>
              <a:chExt cx="3276600" cy="5638800"/>
            </a:xfrm>
          </p:grpSpPr>
          <p:grpSp>
            <p:nvGrpSpPr>
              <p:cNvPr id="55" name="Group 54"/>
              <p:cNvGrpSpPr/>
              <p:nvPr/>
            </p:nvGrpSpPr>
            <p:grpSpPr>
              <a:xfrm>
                <a:off x="787400" y="3124200"/>
                <a:ext cx="3276600" cy="5638800"/>
                <a:chOff x="1016000" y="1371600"/>
                <a:chExt cx="3276600" cy="5638800"/>
              </a:xfrm>
            </p:grpSpPr>
            <p:sp>
              <p:nvSpPr>
                <p:cNvPr id="57" name="Rectangle 56"/>
                <p:cNvSpPr/>
                <p:nvPr/>
              </p:nvSpPr>
              <p:spPr bwMode="auto">
                <a:xfrm>
                  <a:off x="10160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8" name="Oval 57"/>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6" name="Picture 5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8900000" algn="bl" rotWithShape="0">
                  <a:prstClr val="black">
                    <a:alpha val="40000"/>
                  </a:prstClr>
                </a:outerShdw>
              </a:effectLst>
            </p:spPr>
          </p:pic>
        </p:grpSp>
        <p:sp>
          <p:nvSpPr>
            <p:cNvPr id="51" name="TextBox 50"/>
            <p:cNvSpPr txBox="1"/>
            <p:nvPr/>
          </p:nvSpPr>
          <p:spPr>
            <a:xfrm>
              <a:off x="2629970" y="2282274"/>
              <a:ext cx="1411040" cy="523220"/>
            </a:xfrm>
            <a:prstGeom prst="rect">
              <a:avLst/>
            </a:prstGeom>
            <a:noFill/>
          </p:spPr>
          <p:txBody>
            <a:bodyPr wrap="square" rtlCol="0">
              <a:spAutoFit/>
            </a:bodyPr>
            <a:lstStyle/>
            <a:p>
              <a:r>
                <a:rPr lang="en-US" sz="2800" dirty="0">
                  <a:latin typeface="Trebuchet MS" pitchFamily="34" charset="0"/>
                </a:rPr>
                <a:t>Cheat</a:t>
              </a:r>
            </a:p>
          </p:txBody>
        </p:sp>
      </p:grpSp>
      <p:sp>
        <p:nvSpPr>
          <p:cNvPr id="3" name="Rectangle 2"/>
          <p:cNvSpPr/>
          <p:nvPr/>
        </p:nvSpPr>
        <p:spPr>
          <a:xfrm rot="-60000">
            <a:off x="5002275" y="1159546"/>
            <a:ext cx="3790226" cy="4832092"/>
          </a:xfrm>
          <a:prstGeom prst="rect">
            <a:avLst/>
          </a:prstGeom>
        </p:spPr>
        <p:txBody>
          <a:bodyPr wrap="square">
            <a:spAutoFit/>
          </a:bodyPr>
          <a:lstStyle/>
          <a:p>
            <a:pPr>
              <a:defRPr/>
            </a:pPr>
            <a:r>
              <a:rPr lang="en-US" sz="2800" dirty="0">
                <a:solidFill>
                  <a:schemeClr val="bg1"/>
                </a:solidFill>
                <a:latin typeface="Trebuchet MS" pitchFamily="34" charset="0"/>
                <a:ea typeface="MS PGothic" pitchFamily="34" charset="-128"/>
              </a:rPr>
              <a:t>Alejandro’</a:t>
            </a:r>
            <a:r>
              <a:rPr lang="en-US" altLang="ja-JP" sz="2800" dirty="0">
                <a:solidFill>
                  <a:schemeClr val="bg1"/>
                </a:solidFill>
                <a:latin typeface="Trebuchet MS" pitchFamily="34" charset="0"/>
                <a:ea typeface="MS PGothic" pitchFamily="34" charset="-128"/>
              </a:rPr>
              <a:t>s grade point average is suffering. He is feeling sleep deprived and stressed from the amount of studying he has been doing. As a result, he chooses to memorize answers from the stolen </a:t>
            </a:r>
          </a:p>
          <a:p>
            <a:pPr>
              <a:defRPr/>
            </a:pPr>
            <a:r>
              <a:rPr lang="en-US" altLang="ja-JP" sz="2800" dirty="0">
                <a:solidFill>
                  <a:schemeClr val="bg1"/>
                </a:solidFill>
                <a:latin typeface="Trebuchet MS" pitchFamily="34" charset="0"/>
                <a:ea typeface="MS PGothic" pitchFamily="34" charset="-128"/>
              </a:rPr>
              <a:t>copy of the test.</a:t>
            </a:r>
            <a:endParaRPr lang="en-US" sz="2800" dirty="0">
              <a:solidFill>
                <a:schemeClr val="bg1"/>
              </a:solidFill>
              <a:latin typeface="Trebuchet MS" pitchFamily="34" charset="0"/>
              <a:ea typeface="MS PGothic" pitchFamily="34" charset="-128"/>
            </a:endParaRPr>
          </a:p>
        </p:txBody>
      </p:sp>
      <p:sp>
        <p:nvSpPr>
          <p:cNvPr id="79" name="Rectangle 16">
            <a:hlinkClick r:id="rId6" action="ppaction://hlinksldjump"/>
          </p:cNvPr>
          <p:cNvSpPr>
            <a:spLocks/>
          </p:cNvSpPr>
          <p:nvPr/>
        </p:nvSpPr>
        <p:spPr bwMode="auto">
          <a:xfrm>
            <a:off x="258415"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pic>
        <p:nvPicPr>
          <p:cNvPr id="78" name="Picture 7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420009">
            <a:off x="751570" y="5429744"/>
            <a:ext cx="4443671" cy="3249849"/>
          </a:xfrm>
          <a:prstGeom prst="rect">
            <a:avLst/>
          </a:prstGeom>
          <a:effectLst>
            <a:outerShdw blurRad="63500" sx="102000" sy="102000" algn="ctr" rotWithShape="0">
              <a:prstClr val="black">
                <a:alpha val="40000"/>
              </a:prstClr>
            </a:outerShdw>
          </a:effectLst>
        </p:spPr>
      </p:pic>
      <p:grpSp>
        <p:nvGrpSpPr>
          <p:cNvPr id="81" name="Group 80"/>
          <p:cNvGrpSpPr/>
          <p:nvPr/>
        </p:nvGrpSpPr>
        <p:grpSpPr>
          <a:xfrm rot="21312744">
            <a:off x="4878762" y="7618201"/>
            <a:ext cx="4117949" cy="1047766"/>
            <a:chOff x="4730907" y="7782528"/>
            <a:chExt cx="4246420" cy="1080454"/>
          </a:xfrm>
        </p:grpSpPr>
        <p:sp>
          <p:nvSpPr>
            <p:cNvPr id="82" name="Flowchart: Terminator 81"/>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3" name="Flowchart: Alternate Process 82"/>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4" name="Oval 83"/>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5" name="Flowchart: Terminator 84"/>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86" name="Straight Connector 85"/>
            <p:cNvCxnSpPr/>
            <p:nvPr/>
          </p:nvCxnSpPr>
          <p:spPr bwMode="auto">
            <a:xfrm>
              <a:off x="5928969" y="8071662"/>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7" name="Straight Connector 86"/>
            <p:cNvCxnSpPr/>
            <p:nvPr/>
          </p:nvCxnSpPr>
          <p:spPr bwMode="auto">
            <a:xfrm>
              <a:off x="6173573" y="8054458"/>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8" name="Straight Connector 87"/>
            <p:cNvCxnSpPr/>
            <p:nvPr/>
          </p:nvCxnSpPr>
          <p:spPr bwMode="auto">
            <a:xfrm>
              <a:off x="6457569" y="7990241"/>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9" name="Straight Connector 88"/>
            <p:cNvCxnSpPr/>
            <p:nvPr/>
          </p:nvCxnSpPr>
          <p:spPr bwMode="auto">
            <a:xfrm>
              <a:off x="6726919" y="7939832"/>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0" name="Straight Connector 89"/>
            <p:cNvCxnSpPr/>
            <p:nvPr/>
          </p:nvCxnSpPr>
          <p:spPr bwMode="auto">
            <a:xfrm>
              <a:off x="7011503" y="7919262"/>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1" name="Straight Connector 90"/>
            <p:cNvCxnSpPr/>
            <p:nvPr/>
          </p:nvCxnSpPr>
          <p:spPr bwMode="auto">
            <a:xfrm>
              <a:off x="7244281" y="7883136"/>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2" name="Straight Connector 91"/>
            <p:cNvCxnSpPr/>
            <p:nvPr/>
          </p:nvCxnSpPr>
          <p:spPr bwMode="auto">
            <a:xfrm>
              <a:off x="7569200" y="7850730"/>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3" name="Straight Connector 92"/>
            <p:cNvCxnSpPr/>
            <p:nvPr/>
          </p:nvCxnSpPr>
          <p:spPr bwMode="auto">
            <a:xfrm>
              <a:off x="7812457" y="7824200"/>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pic>
        <p:nvPicPr>
          <p:cNvPr id="94" name="Picture 9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70872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0" fill="hold"/>
                                        <p:tgtEl>
                                          <p:spTgt spid="48"/>
                                        </p:tgtEl>
                                        <p:attrNameLst>
                                          <p:attrName>ppt_w</p:attrName>
                                        </p:attrNameLst>
                                      </p:cBhvr>
                                      <p:tavLst>
                                        <p:tav tm="0">
                                          <p:val>
                                            <p:fltVal val="0"/>
                                          </p:val>
                                        </p:tav>
                                        <p:tav tm="100000">
                                          <p:val>
                                            <p:strVal val="#ppt_w"/>
                                          </p:val>
                                        </p:tav>
                                      </p:tavLst>
                                    </p:anim>
                                    <p:anim calcmode="lin" valueType="num">
                                      <p:cBhvr>
                                        <p:cTn id="8" dur="1000" fill="hold"/>
                                        <p:tgtEl>
                                          <p:spTgt spid="48"/>
                                        </p:tgtEl>
                                        <p:attrNameLst>
                                          <p:attrName>ppt_h</p:attrName>
                                        </p:attrNameLst>
                                      </p:cBhvr>
                                      <p:tavLst>
                                        <p:tav tm="0">
                                          <p:val>
                                            <p:fltVal val="0"/>
                                          </p:val>
                                        </p:tav>
                                        <p:tav tm="100000">
                                          <p:val>
                                            <p:strVal val="#ppt_h"/>
                                          </p:val>
                                        </p:tav>
                                      </p:tavLst>
                                    </p:anim>
                                    <p:animEffect transition="in" filter="fade">
                                      <p:cBhvr>
                                        <p:cTn id="9" dur="1000"/>
                                        <p:tgtEl>
                                          <p:spTgt spid="48"/>
                                        </p:tgtEl>
                                      </p:cBhvr>
                                    </p:animEffect>
                                  </p:childTnLst>
                                </p:cTn>
                              </p:par>
                            </p:childTnLst>
                          </p:cTn>
                        </p:par>
                        <p:par>
                          <p:cTn id="10" fill="hold">
                            <p:stCondLst>
                              <p:cond delay="1000"/>
                            </p:stCondLst>
                            <p:childTnLst>
                              <p:par>
                                <p:cTn id="11" presetID="3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800" decel="100000"/>
                                        <p:tgtEl>
                                          <p:spTgt spid="3"/>
                                        </p:tgtEl>
                                      </p:cBhvr>
                                    </p:animEffect>
                                    <p:anim calcmode="lin" valueType="num">
                                      <p:cBhvr>
                                        <p:cTn id="14" dur="800" decel="100000" fill="hold"/>
                                        <p:tgtEl>
                                          <p:spTgt spid="3"/>
                                        </p:tgtEl>
                                        <p:attrNameLst>
                                          <p:attrName>style.rotation</p:attrName>
                                        </p:attrNameLst>
                                      </p:cBhvr>
                                      <p:tavLst>
                                        <p:tav tm="0">
                                          <p:val>
                                            <p:fltVal val="-90"/>
                                          </p:val>
                                        </p:tav>
                                        <p:tav tm="100000">
                                          <p:val>
                                            <p:fltVal val="0"/>
                                          </p:val>
                                        </p:tav>
                                      </p:tavLst>
                                    </p:anim>
                                    <p:anim calcmode="lin" valueType="num">
                                      <p:cBhvr>
                                        <p:cTn id="15" dur="800" decel="100000" fill="hold"/>
                                        <p:tgtEl>
                                          <p:spTgt spid="3"/>
                                        </p:tgtEl>
                                        <p:attrNameLst>
                                          <p:attrName>ppt_x</p:attrName>
                                        </p:attrNameLst>
                                      </p:cBhvr>
                                      <p:tavLst>
                                        <p:tav tm="0">
                                          <p:val>
                                            <p:strVal val="#ppt_x+0.4"/>
                                          </p:val>
                                        </p:tav>
                                        <p:tav tm="100000">
                                          <p:val>
                                            <p:strVal val="#ppt_x-0.05"/>
                                          </p:val>
                                        </p:tav>
                                      </p:tavLst>
                                    </p:anim>
                                    <p:anim calcmode="lin" valueType="num">
                                      <p:cBhvr>
                                        <p:cTn id="16" dur="800" decel="100000" fill="hold"/>
                                        <p:tgtEl>
                                          <p:spTgt spid="3"/>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4" name="Group 3"/>
          <p:cNvGrpSpPr/>
          <p:nvPr/>
        </p:nvGrpSpPr>
        <p:grpSpPr>
          <a:xfrm>
            <a:off x="8007253" y="260539"/>
            <a:ext cx="4524131" cy="6239765"/>
            <a:chOff x="8007253" y="260539"/>
            <a:chExt cx="4524131" cy="6239765"/>
          </a:xfrm>
        </p:grpSpPr>
        <p:grpSp>
          <p:nvGrpSpPr>
            <p:cNvPr id="37894" name="Group 37893"/>
            <p:cNvGrpSpPr/>
            <p:nvPr/>
          </p:nvGrpSpPr>
          <p:grpSpPr>
            <a:xfrm rot="21292340">
              <a:off x="8007253" y="26053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66" name="Picture 6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5372">
              <a:off x="9088781" y="1973805"/>
              <a:ext cx="2622744" cy="2602008"/>
            </a:xfrm>
            <a:prstGeom prst="rect">
              <a:avLst/>
            </a:prstGeom>
          </p:spPr>
        </p:pic>
      </p:grpSp>
      <p:grpSp>
        <p:nvGrpSpPr>
          <p:cNvPr id="37893" name="Group 37892"/>
          <p:cNvGrpSpPr/>
          <p:nvPr/>
        </p:nvGrpSpPr>
        <p:grpSpPr>
          <a:xfrm rot="1149791">
            <a:off x="627858" y="60477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5" name="Group 37894"/>
          <p:cNvGrpSpPr/>
          <p:nvPr/>
        </p:nvGrpSpPr>
        <p:grpSpPr>
          <a:xfrm>
            <a:off x="4597400" y="76200"/>
            <a:ext cx="4524131" cy="6246206"/>
            <a:chOff x="4628525" y="316176"/>
            <a:chExt cx="4524131" cy="6246206"/>
          </a:xfrm>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420009">
            <a:off x="751570" y="5429744"/>
            <a:ext cx="4443671" cy="3249849"/>
          </a:xfrm>
          <a:prstGeom prst="rect">
            <a:avLst/>
          </a:prstGeom>
          <a:effectLst>
            <a:outerShdw blurRad="63500" sx="102000" sy="102000" algn="ctr" rotWithShape="0">
              <a:prstClr val="black">
                <a:alpha val="40000"/>
              </a:prstClr>
            </a:outerShdw>
          </a:effectLst>
        </p:spPr>
      </p:pic>
      <p:grpSp>
        <p:nvGrpSpPr>
          <p:cNvPr id="48" name="Group 47"/>
          <p:cNvGrpSpPr/>
          <p:nvPr/>
        </p:nvGrpSpPr>
        <p:grpSpPr>
          <a:xfrm rot="21136848">
            <a:off x="1985487" y="2128628"/>
            <a:ext cx="1726857" cy="2971800"/>
            <a:chOff x="2478941" y="1811662"/>
            <a:chExt cx="1726857" cy="2971800"/>
          </a:xfrm>
          <a:effectLst>
            <a:outerShdw blurRad="63500" sx="102000" sy="102000" algn="ctr" rotWithShape="0">
              <a:prstClr val="black">
                <a:alpha val="40000"/>
              </a:prstClr>
            </a:outerShdw>
          </a:effectLst>
        </p:grpSpPr>
        <p:grpSp>
          <p:nvGrpSpPr>
            <p:cNvPr id="49" name="Group 48"/>
            <p:cNvGrpSpPr/>
            <p:nvPr/>
          </p:nvGrpSpPr>
          <p:grpSpPr>
            <a:xfrm>
              <a:off x="2478941" y="1811662"/>
              <a:ext cx="1726857" cy="2971800"/>
              <a:chOff x="787400" y="3124200"/>
              <a:chExt cx="3276600" cy="5638800"/>
            </a:xfrm>
          </p:grpSpPr>
          <p:grpSp>
            <p:nvGrpSpPr>
              <p:cNvPr id="55" name="Group 54"/>
              <p:cNvGrpSpPr/>
              <p:nvPr/>
            </p:nvGrpSpPr>
            <p:grpSpPr>
              <a:xfrm>
                <a:off x="787400" y="3124200"/>
                <a:ext cx="3276600" cy="5638800"/>
                <a:chOff x="1016000" y="1371600"/>
                <a:chExt cx="3276600" cy="5638800"/>
              </a:xfrm>
            </p:grpSpPr>
            <p:sp>
              <p:nvSpPr>
                <p:cNvPr id="57" name="Rectangle 56"/>
                <p:cNvSpPr/>
                <p:nvPr/>
              </p:nvSpPr>
              <p:spPr bwMode="auto">
                <a:xfrm>
                  <a:off x="10160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8" name="Oval 57"/>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6" name="Picture 5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8900000" algn="bl" rotWithShape="0">
                  <a:prstClr val="black">
                    <a:alpha val="40000"/>
                  </a:prstClr>
                </a:outerShdw>
              </a:effectLst>
            </p:spPr>
          </p:pic>
        </p:grpSp>
        <p:sp>
          <p:nvSpPr>
            <p:cNvPr id="51" name="TextBox 50"/>
            <p:cNvSpPr txBox="1"/>
            <p:nvPr/>
          </p:nvSpPr>
          <p:spPr>
            <a:xfrm>
              <a:off x="2629970" y="2282274"/>
              <a:ext cx="1411040" cy="523220"/>
            </a:xfrm>
            <a:prstGeom prst="rect">
              <a:avLst/>
            </a:prstGeom>
            <a:noFill/>
          </p:spPr>
          <p:txBody>
            <a:bodyPr wrap="square" rtlCol="0">
              <a:spAutoFit/>
            </a:bodyPr>
            <a:lstStyle/>
            <a:p>
              <a:r>
                <a:rPr lang="en-US" sz="2800" dirty="0">
                  <a:latin typeface="Trebuchet MS" pitchFamily="34" charset="0"/>
                </a:rPr>
                <a:t>Cheat</a:t>
              </a:r>
            </a:p>
          </p:txBody>
        </p:sp>
      </p:grpSp>
      <p:sp>
        <p:nvSpPr>
          <p:cNvPr id="6" name="Rectangle 5"/>
          <p:cNvSpPr/>
          <p:nvPr/>
        </p:nvSpPr>
        <p:spPr>
          <a:xfrm rot="-60000">
            <a:off x="4865316" y="1092052"/>
            <a:ext cx="3950551" cy="4893647"/>
          </a:xfrm>
          <a:prstGeom prst="rect">
            <a:avLst/>
          </a:prstGeom>
        </p:spPr>
        <p:txBody>
          <a:bodyPr wrap="square">
            <a:spAutoFit/>
          </a:bodyPr>
          <a:lstStyle/>
          <a:p>
            <a:pPr>
              <a:defRPr/>
            </a:pPr>
            <a:r>
              <a:rPr lang="en-US" sz="2600" dirty="0">
                <a:solidFill>
                  <a:schemeClr val="bg1"/>
                </a:solidFill>
                <a:latin typeface="Trebuchet MS" pitchFamily="34" charset="0"/>
                <a:ea typeface="MS PGothic" pitchFamily="34" charset="-128"/>
              </a:rPr>
              <a:t>Alejandro</a:t>
            </a:r>
            <a:r>
              <a:rPr lang="ja-JP" altLang="en-US" sz="2600" dirty="0">
                <a:solidFill>
                  <a:schemeClr val="bg1"/>
                </a:solidFill>
                <a:latin typeface="Trebuchet MS" pitchFamily="34" charset="0"/>
                <a:ea typeface="MS PGothic" pitchFamily="34" charset="-128"/>
              </a:rPr>
              <a:t>’</a:t>
            </a:r>
            <a:r>
              <a:rPr lang="en-US" altLang="ja-JP" sz="2600" dirty="0">
                <a:solidFill>
                  <a:schemeClr val="bg1"/>
                </a:solidFill>
                <a:latin typeface="Trebuchet MS" pitchFamily="34" charset="0"/>
                <a:ea typeface="MS PGothic" pitchFamily="34" charset="-128"/>
              </a:rPr>
              <a:t>s professor learns that he and several other students had obtained a stolen copy of the test and he is expelled from college. Alejandro tries applying to several other colleges to complete his education. However, no one will accept him due </a:t>
            </a:r>
          </a:p>
          <a:p>
            <a:pPr>
              <a:defRPr/>
            </a:pPr>
            <a:r>
              <a:rPr lang="en-US" altLang="ja-JP" sz="2600" dirty="0">
                <a:solidFill>
                  <a:schemeClr val="bg1"/>
                </a:solidFill>
                <a:latin typeface="Trebuchet MS" pitchFamily="34" charset="0"/>
                <a:ea typeface="MS PGothic" pitchFamily="34" charset="-128"/>
              </a:rPr>
              <a:t>to his cheating.</a:t>
            </a:r>
            <a:endParaRPr lang="en-US" sz="2600" dirty="0">
              <a:solidFill>
                <a:schemeClr val="bg1"/>
              </a:solidFill>
              <a:latin typeface="Trebuchet MS" pitchFamily="34" charset="0"/>
              <a:ea typeface="MS PGothic" pitchFamily="34" charset="-128"/>
            </a:endParaRPr>
          </a:p>
        </p:txBody>
      </p:sp>
      <p:grpSp>
        <p:nvGrpSpPr>
          <p:cNvPr id="52" name="Group 51"/>
          <p:cNvGrpSpPr/>
          <p:nvPr/>
        </p:nvGrpSpPr>
        <p:grpSpPr>
          <a:xfrm>
            <a:off x="6820591" y="6088433"/>
            <a:ext cx="2262278" cy="2900353"/>
            <a:chOff x="6820591" y="6088433"/>
            <a:chExt cx="2262278" cy="2900353"/>
          </a:xfrm>
        </p:grpSpPr>
        <p:sp>
          <p:nvSpPr>
            <p:cNvPr id="53" name="Double Wave 52"/>
            <p:cNvSpPr/>
            <p:nvPr/>
          </p:nvSpPr>
          <p:spPr bwMode="auto">
            <a:xfrm rot="17341926">
              <a:off x="6501553" y="6407471"/>
              <a:ext cx="2900353" cy="2262278"/>
            </a:xfrm>
            <a:prstGeom prst="doubleWave">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9" name="TextBox 58"/>
            <p:cNvSpPr txBox="1"/>
            <p:nvPr/>
          </p:nvSpPr>
          <p:spPr>
            <a:xfrm rot="1242005">
              <a:off x="7193753" y="7098121"/>
              <a:ext cx="1547218" cy="707886"/>
            </a:xfrm>
            <a:prstGeom prst="rect">
              <a:avLst/>
            </a:prstGeom>
            <a:noFill/>
          </p:spPr>
          <p:txBody>
            <a:bodyPr wrap="none" rtlCol="0">
              <a:spAutoFit/>
            </a:bodyPr>
            <a:lstStyle/>
            <a:p>
              <a:r>
                <a:rPr lang="en-US" sz="2000" b="1" dirty="0">
                  <a:solidFill>
                    <a:schemeClr val="bg1"/>
                  </a:solidFill>
                  <a:latin typeface="Trebuchet MS" pitchFamily="34" charset="0"/>
                </a:rPr>
                <a:t>Teacher’s</a:t>
              </a:r>
            </a:p>
            <a:p>
              <a:r>
                <a:rPr lang="en-US" sz="2000" b="1" dirty="0">
                  <a:solidFill>
                    <a:schemeClr val="bg1"/>
                  </a:solidFill>
                  <a:latin typeface="Trebuchet MS" pitchFamily="34" charset="0"/>
                </a:rPr>
                <a:t> exam copy</a:t>
              </a:r>
            </a:p>
          </p:txBody>
        </p:sp>
        <p:cxnSp>
          <p:nvCxnSpPr>
            <p:cNvPr id="60" name="Straight Connector 59"/>
            <p:cNvCxnSpPr/>
            <p:nvPr/>
          </p:nvCxnSpPr>
          <p:spPr bwMode="auto">
            <a:xfrm>
              <a:off x="7654217" y="6370997"/>
              <a:ext cx="1234317" cy="53813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1" name="Straight Connector 60"/>
            <p:cNvCxnSpPr/>
            <p:nvPr/>
          </p:nvCxnSpPr>
          <p:spPr bwMode="auto">
            <a:xfrm>
              <a:off x="7537638" y="6523397"/>
              <a:ext cx="1234317" cy="53813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2" name="Straight Connector 61"/>
            <p:cNvCxnSpPr/>
            <p:nvPr/>
          </p:nvCxnSpPr>
          <p:spPr bwMode="auto">
            <a:xfrm>
              <a:off x="7493000" y="6739622"/>
              <a:ext cx="1234317" cy="53813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3" name="Straight Connector 62"/>
            <p:cNvCxnSpPr/>
            <p:nvPr/>
          </p:nvCxnSpPr>
          <p:spPr bwMode="auto">
            <a:xfrm>
              <a:off x="7188200" y="7673455"/>
              <a:ext cx="1234317" cy="484961"/>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4" name="Straight Connector 63"/>
            <p:cNvCxnSpPr/>
            <p:nvPr/>
          </p:nvCxnSpPr>
          <p:spPr bwMode="auto">
            <a:xfrm>
              <a:off x="7138051" y="7877084"/>
              <a:ext cx="1133324" cy="436888"/>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5" name="Straight Connector 64"/>
            <p:cNvCxnSpPr/>
            <p:nvPr/>
          </p:nvCxnSpPr>
          <p:spPr bwMode="auto">
            <a:xfrm>
              <a:off x="6994366" y="8089775"/>
              <a:ext cx="1234317" cy="516946"/>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7" name="Straight Connector 66"/>
            <p:cNvCxnSpPr/>
            <p:nvPr/>
          </p:nvCxnSpPr>
          <p:spPr bwMode="auto">
            <a:xfrm>
              <a:off x="6881363" y="8293377"/>
              <a:ext cx="1234317" cy="53813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grpSp>
        <p:nvGrpSpPr>
          <p:cNvPr id="30" name="Group 29"/>
          <p:cNvGrpSpPr/>
          <p:nvPr/>
        </p:nvGrpSpPr>
        <p:grpSpPr>
          <a:xfrm rot="21312744">
            <a:off x="3033711" y="7743725"/>
            <a:ext cx="4117949" cy="1047766"/>
            <a:chOff x="4730907" y="7782528"/>
            <a:chExt cx="4246420" cy="1080454"/>
          </a:xfrm>
        </p:grpSpPr>
        <p:sp>
          <p:nvSpPr>
            <p:cNvPr id="27" name="Flowchart: Terminator 26"/>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Flowchart: Alternate Process 14"/>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Oval 15"/>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Flowchart: Terminator 21"/>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 name="Straight Connector 23"/>
            <p:cNvCxnSpPr/>
            <p:nvPr/>
          </p:nvCxnSpPr>
          <p:spPr bwMode="auto">
            <a:xfrm>
              <a:off x="5928969" y="8071662"/>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p:cNvCxnSpPr/>
            <p:nvPr/>
          </p:nvCxnSpPr>
          <p:spPr bwMode="auto">
            <a:xfrm>
              <a:off x="6173573" y="8054458"/>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Connector 33"/>
            <p:cNvCxnSpPr/>
            <p:nvPr/>
          </p:nvCxnSpPr>
          <p:spPr bwMode="auto">
            <a:xfrm>
              <a:off x="6457569" y="7990241"/>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Straight Connector 34"/>
            <p:cNvCxnSpPr/>
            <p:nvPr/>
          </p:nvCxnSpPr>
          <p:spPr bwMode="auto">
            <a:xfrm>
              <a:off x="6726919" y="7939832"/>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Straight Connector 36"/>
            <p:cNvCxnSpPr/>
            <p:nvPr/>
          </p:nvCxnSpPr>
          <p:spPr bwMode="auto">
            <a:xfrm>
              <a:off x="7011503" y="7919262"/>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8" name="Straight Connector 37"/>
            <p:cNvCxnSpPr/>
            <p:nvPr/>
          </p:nvCxnSpPr>
          <p:spPr bwMode="auto">
            <a:xfrm>
              <a:off x="7244281" y="7883136"/>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Straight Connector 38"/>
            <p:cNvCxnSpPr/>
            <p:nvPr/>
          </p:nvCxnSpPr>
          <p:spPr bwMode="auto">
            <a:xfrm>
              <a:off x="7569200" y="7850730"/>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Straight Connector 39"/>
            <p:cNvCxnSpPr/>
            <p:nvPr/>
          </p:nvCxnSpPr>
          <p:spPr bwMode="auto">
            <a:xfrm>
              <a:off x="7812457" y="7824200"/>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8" name="Group 14"/>
          <p:cNvGrpSpPr>
            <a:grpSpLocks/>
          </p:cNvGrpSpPr>
          <p:nvPr/>
        </p:nvGrpSpPr>
        <p:grpSpPr bwMode="auto">
          <a:xfrm>
            <a:off x="2265340" y="5532150"/>
            <a:ext cx="1898560" cy="2503944"/>
            <a:chOff x="0" y="0"/>
            <a:chExt cx="1197" cy="1580"/>
          </a:xfrm>
          <a:effectLst>
            <a:outerShdw blurRad="63500" sx="102000" sy="102000" algn="ctr" rotWithShape="0">
              <a:prstClr val="black">
                <a:alpha val="40000"/>
              </a:prstClr>
            </a:outerShdw>
          </a:effectLst>
        </p:grpSpPr>
        <p:pic>
          <p:nvPicPr>
            <p:cNvPr id="69" name="Picture 12"/>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 y="-160"/>
              <a:ext cx="1439"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70" name="Picture 13"/>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 y="-71"/>
              <a:ext cx="1368"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71" name="Group 14"/>
          <p:cNvGrpSpPr>
            <a:grpSpLocks/>
          </p:cNvGrpSpPr>
          <p:nvPr/>
        </p:nvGrpSpPr>
        <p:grpSpPr bwMode="auto">
          <a:xfrm>
            <a:off x="4385728" y="7054668"/>
            <a:ext cx="1898560" cy="2503944"/>
            <a:chOff x="0" y="0"/>
            <a:chExt cx="1197" cy="1580"/>
          </a:xfrm>
          <a:effectLst>
            <a:outerShdw blurRad="63500" sx="102000" sy="102000" algn="ctr" rotWithShape="0">
              <a:prstClr val="black">
                <a:alpha val="40000"/>
              </a:prstClr>
            </a:outerShdw>
          </a:effectLst>
        </p:grpSpPr>
        <p:pic>
          <p:nvPicPr>
            <p:cNvPr id="72" name="Picture 12"/>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 y="-160"/>
              <a:ext cx="1439"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73" name="Picture 13"/>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 y="-71"/>
              <a:ext cx="1368"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74" name="Group 14"/>
          <p:cNvGrpSpPr>
            <a:grpSpLocks/>
          </p:cNvGrpSpPr>
          <p:nvPr/>
        </p:nvGrpSpPr>
        <p:grpSpPr bwMode="auto">
          <a:xfrm>
            <a:off x="9087270" y="6167919"/>
            <a:ext cx="2418800" cy="3017411"/>
            <a:chOff x="-160" y="-160"/>
            <a:chExt cx="1525" cy="1904"/>
          </a:xfrm>
          <a:effectLst>
            <a:outerShdw blurRad="63500" sx="102000" sy="102000" algn="ctr" rotWithShape="0">
              <a:prstClr val="black">
                <a:alpha val="40000"/>
              </a:prstClr>
            </a:outerShdw>
          </a:effectLst>
        </p:grpSpPr>
        <p:pic>
          <p:nvPicPr>
            <p:cNvPr id="75" name="Picture 12"/>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 y="-160"/>
              <a:ext cx="1439"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76" name="Picture 13"/>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 y="-71"/>
              <a:ext cx="1368"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79" name="Rectangle 16">
            <a:hlinkClick r:id="rId11" action="ppaction://hlinksldjump"/>
          </p:cNvPr>
          <p:cNvSpPr>
            <a:spLocks/>
          </p:cNvSpPr>
          <p:nvPr/>
        </p:nvSpPr>
        <p:spPr bwMode="auto">
          <a:xfrm>
            <a:off x="258415"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sp>
        <p:nvSpPr>
          <p:cNvPr id="80" name="Rectangle 16">
            <a:hlinkClick r:id="rId12" action="ppaction://hlinksldjump"/>
          </p:cNvPr>
          <p:cNvSpPr>
            <a:spLocks/>
          </p:cNvSpPr>
          <p:nvPr/>
        </p:nvSpPr>
        <p:spPr bwMode="auto">
          <a:xfrm>
            <a:off x="11049000"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hlinkClick r:id="rId12" action="ppaction://hlinksldjump"/>
              </a:rPr>
              <a:t>Final Slide</a:t>
            </a:r>
            <a:endParaRPr lang="en-US" sz="2000" u="sng" dirty="0">
              <a:solidFill>
                <a:schemeClr val="tx1"/>
              </a:solidFill>
              <a:latin typeface="Trebuchet MS" pitchFamily="34" charset="0"/>
              <a:ea typeface="MS PGothic" pitchFamily="34" charset="-128"/>
            </a:endParaRPr>
          </a:p>
        </p:txBody>
      </p:sp>
    </p:spTree>
    <p:extLst>
      <p:ext uri="{BB962C8B-B14F-4D97-AF65-F5344CB8AC3E}">
        <p14:creationId xmlns:p14="http://schemas.microsoft.com/office/powerpoint/2010/main" val="116167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6" presetClass="entr" presetSubtype="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wipe(down)">
                                      <p:cBhvr>
                                        <p:cTn id="14" dur="580">
                                          <p:stCondLst>
                                            <p:cond delay="0"/>
                                          </p:stCondLst>
                                        </p:cTn>
                                        <p:tgtEl>
                                          <p:spTgt spid="52"/>
                                        </p:tgtEl>
                                      </p:cBhvr>
                                    </p:animEffect>
                                    <p:anim calcmode="lin" valueType="num">
                                      <p:cBhvr>
                                        <p:cTn id="15"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20" dur="26">
                                          <p:stCondLst>
                                            <p:cond delay="650"/>
                                          </p:stCondLst>
                                        </p:cTn>
                                        <p:tgtEl>
                                          <p:spTgt spid="52"/>
                                        </p:tgtEl>
                                      </p:cBhvr>
                                      <p:to x="100000" y="60000"/>
                                    </p:animScale>
                                    <p:animScale>
                                      <p:cBhvr>
                                        <p:cTn id="21" dur="166" decel="50000">
                                          <p:stCondLst>
                                            <p:cond delay="676"/>
                                          </p:stCondLst>
                                        </p:cTn>
                                        <p:tgtEl>
                                          <p:spTgt spid="52"/>
                                        </p:tgtEl>
                                      </p:cBhvr>
                                      <p:to x="100000" y="100000"/>
                                    </p:animScale>
                                    <p:animScale>
                                      <p:cBhvr>
                                        <p:cTn id="22" dur="26">
                                          <p:stCondLst>
                                            <p:cond delay="1312"/>
                                          </p:stCondLst>
                                        </p:cTn>
                                        <p:tgtEl>
                                          <p:spTgt spid="52"/>
                                        </p:tgtEl>
                                      </p:cBhvr>
                                      <p:to x="100000" y="80000"/>
                                    </p:animScale>
                                    <p:animScale>
                                      <p:cBhvr>
                                        <p:cTn id="23" dur="166" decel="50000">
                                          <p:stCondLst>
                                            <p:cond delay="1338"/>
                                          </p:stCondLst>
                                        </p:cTn>
                                        <p:tgtEl>
                                          <p:spTgt spid="52"/>
                                        </p:tgtEl>
                                      </p:cBhvr>
                                      <p:to x="100000" y="100000"/>
                                    </p:animScale>
                                    <p:animScale>
                                      <p:cBhvr>
                                        <p:cTn id="24" dur="26">
                                          <p:stCondLst>
                                            <p:cond delay="1642"/>
                                          </p:stCondLst>
                                        </p:cTn>
                                        <p:tgtEl>
                                          <p:spTgt spid="52"/>
                                        </p:tgtEl>
                                      </p:cBhvr>
                                      <p:to x="100000" y="90000"/>
                                    </p:animScale>
                                    <p:animScale>
                                      <p:cBhvr>
                                        <p:cTn id="25" dur="166" decel="50000">
                                          <p:stCondLst>
                                            <p:cond delay="1668"/>
                                          </p:stCondLst>
                                        </p:cTn>
                                        <p:tgtEl>
                                          <p:spTgt spid="52"/>
                                        </p:tgtEl>
                                      </p:cBhvr>
                                      <p:to x="100000" y="100000"/>
                                    </p:animScale>
                                    <p:animScale>
                                      <p:cBhvr>
                                        <p:cTn id="26" dur="26">
                                          <p:stCondLst>
                                            <p:cond delay="1808"/>
                                          </p:stCondLst>
                                        </p:cTn>
                                        <p:tgtEl>
                                          <p:spTgt spid="52"/>
                                        </p:tgtEl>
                                      </p:cBhvr>
                                      <p:to x="100000" y="95000"/>
                                    </p:animScale>
                                    <p:animScale>
                                      <p:cBhvr>
                                        <p:cTn id="27" dur="166" decel="50000">
                                          <p:stCondLst>
                                            <p:cond delay="1834"/>
                                          </p:stCondLst>
                                        </p:cTn>
                                        <p:tgtEl>
                                          <p:spTgt spid="52"/>
                                        </p:tgtEl>
                                      </p:cBhvr>
                                      <p:to x="100000" y="100000"/>
                                    </p:animScale>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500"/>
                                        <p:tgtEl>
                                          <p:spTgt spid="6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500"/>
                                        <p:tgtEl>
                                          <p:spTgt spid="7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childTnLst>
                          </p:cTn>
                        </p:par>
                        <p:par>
                          <p:cTn id="40" fill="hold">
                            <p:stCondLst>
                              <p:cond delay="4500"/>
                            </p:stCondLst>
                            <p:childTnLst>
                              <p:par>
                                <p:cTn id="41" presetID="10" presetClass="exit" presetSubtype="0" fill="hold" nodeType="afterEffect">
                                  <p:stCondLst>
                                    <p:cond delay="0"/>
                                  </p:stCondLst>
                                  <p:childTnLst>
                                    <p:animEffect transition="out" filter="fade">
                                      <p:cBhvr>
                                        <p:cTn id="42" dur="500"/>
                                        <p:tgtEl>
                                          <p:spTgt spid="2"/>
                                        </p:tgtEl>
                                      </p:cBhvr>
                                    </p:animEffect>
                                    <p:set>
                                      <p:cBhvr>
                                        <p:cTn id="43" dur="1" fill="hold">
                                          <p:stCondLst>
                                            <p:cond delay="499"/>
                                          </p:stCondLst>
                                        </p:cTn>
                                        <p:tgtEl>
                                          <p:spTgt spid="2"/>
                                        </p:tgtEl>
                                        <p:attrNameLst>
                                          <p:attrName>style.visibility</p:attrName>
                                        </p:attrNameLst>
                                      </p:cBhvr>
                                      <p:to>
                                        <p:strVal val="hidden"/>
                                      </p:to>
                                    </p:set>
                                  </p:childTnLst>
                                </p:cTn>
                              </p:par>
                            </p:childTnLst>
                          </p:cTn>
                        </p:par>
                        <p:par>
                          <p:cTn id="44" fill="hold">
                            <p:stCondLst>
                              <p:cond delay="5000"/>
                            </p:stCondLst>
                            <p:childTnLst>
                              <p:par>
                                <p:cTn id="45" presetID="10" presetClass="exit" presetSubtype="0" fill="hold" nodeType="afterEffect">
                                  <p:stCondLst>
                                    <p:cond delay="0"/>
                                  </p:stCondLst>
                                  <p:childTnLst>
                                    <p:animEffect transition="out" filter="fade">
                                      <p:cBhvr>
                                        <p:cTn id="46" dur="500"/>
                                        <p:tgtEl>
                                          <p:spTgt spid="68"/>
                                        </p:tgtEl>
                                      </p:cBhvr>
                                    </p:animEffect>
                                    <p:set>
                                      <p:cBhvr>
                                        <p:cTn id="47" dur="1" fill="hold">
                                          <p:stCondLst>
                                            <p:cond delay="499"/>
                                          </p:stCondLst>
                                        </p:cTn>
                                        <p:tgtEl>
                                          <p:spTgt spid="68"/>
                                        </p:tgtEl>
                                        <p:attrNameLst>
                                          <p:attrName>style.visibility</p:attrName>
                                        </p:attrNameLst>
                                      </p:cBhvr>
                                      <p:to>
                                        <p:strVal val="hidden"/>
                                      </p:to>
                                    </p:set>
                                  </p:childTnLst>
                                </p:cTn>
                              </p:par>
                            </p:childTnLst>
                          </p:cTn>
                        </p:par>
                        <p:par>
                          <p:cTn id="48" fill="hold">
                            <p:stCondLst>
                              <p:cond delay="5500"/>
                            </p:stCondLst>
                            <p:childTnLst>
                              <p:par>
                                <p:cTn id="49" presetID="10" presetClass="exit" presetSubtype="0" fill="hold" nodeType="afterEffect">
                                  <p:stCondLst>
                                    <p:cond delay="0"/>
                                  </p:stCondLst>
                                  <p:childTnLst>
                                    <p:animEffect transition="out" filter="fade">
                                      <p:cBhvr>
                                        <p:cTn id="50" dur="500"/>
                                        <p:tgtEl>
                                          <p:spTgt spid="30"/>
                                        </p:tgtEl>
                                      </p:cBhvr>
                                    </p:animEffect>
                                    <p:set>
                                      <p:cBhvr>
                                        <p:cTn id="51" dur="1" fill="hold">
                                          <p:stCondLst>
                                            <p:cond delay="499"/>
                                          </p:stCondLst>
                                        </p:cTn>
                                        <p:tgtEl>
                                          <p:spTgt spid="30"/>
                                        </p:tgtEl>
                                        <p:attrNameLst>
                                          <p:attrName>style.visibility</p:attrName>
                                        </p:attrNameLst>
                                      </p:cBhvr>
                                      <p:to>
                                        <p:strVal val="hidden"/>
                                      </p:to>
                                    </p:set>
                                  </p:childTnLst>
                                </p:cTn>
                              </p:par>
                            </p:childTnLst>
                          </p:cTn>
                        </p:par>
                        <p:par>
                          <p:cTn id="52" fill="hold">
                            <p:stCondLst>
                              <p:cond delay="6000"/>
                            </p:stCondLst>
                            <p:childTnLst>
                              <p:par>
                                <p:cTn id="53" presetID="10" presetClass="exit" presetSubtype="0" fill="hold" nodeType="afterEffect">
                                  <p:stCondLst>
                                    <p:cond delay="0"/>
                                  </p:stCondLst>
                                  <p:childTnLst>
                                    <p:animEffect transition="out" filter="fade">
                                      <p:cBhvr>
                                        <p:cTn id="54" dur="500"/>
                                        <p:tgtEl>
                                          <p:spTgt spid="71"/>
                                        </p:tgtEl>
                                      </p:cBhvr>
                                    </p:animEffect>
                                    <p:set>
                                      <p:cBhvr>
                                        <p:cTn id="55" dur="1" fill="hold">
                                          <p:stCondLst>
                                            <p:cond delay="499"/>
                                          </p:stCondLst>
                                        </p:cTn>
                                        <p:tgtEl>
                                          <p:spTgt spid="71"/>
                                        </p:tgtEl>
                                        <p:attrNameLst>
                                          <p:attrName>style.visibility</p:attrName>
                                        </p:attrNameLst>
                                      </p:cBhvr>
                                      <p:to>
                                        <p:strVal val="hidden"/>
                                      </p:to>
                                    </p:set>
                                  </p:childTnLst>
                                </p:cTn>
                              </p:par>
                            </p:childTnLst>
                          </p:cTn>
                        </p:par>
                        <p:par>
                          <p:cTn id="56" fill="hold">
                            <p:stCondLst>
                              <p:cond delay="6500"/>
                            </p:stCondLst>
                            <p:childTnLst>
                              <p:par>
                                <p:cTn id="57" presetID="10" presetClass="exit" presetSubtype="0" fill="hold" nodeType="afterEffect">
                                  <p:stCondLst>
                                    <p:cond delay="0"/>
                                  </p:stCondLst>
                                  <p:childTnLst>
                                    <p:animEffect transition="out" filter="fade">
                                      <p:cBhvr>
                                        <p:cTn id="58" dur="500"/>
                                        <p:tgtEl>
                                          <p:spTgt spid="5"/>
                                        </p:tgtEl>
                                      </p:cBhvr>
                                    </p:animEffect>
                                    <p:set>
                                      <p:cBhvr>
                                        <p:cTn id="59" dur="1" fill="hold">
                                          <p:stCondLst>
                                            <p:cond delay="499"/>
                                          </p:stCondLst>
                                        </p:cTn>
                                        <p:tgtEl>
                                          <p:spTgt spid="5"/>
                                        </p:tgtEl>
                                        <p:attrNameLst>
                                          <p:attrName>style.visibility</p:attrName>
                                        </p:attrNameLst>
                                      </p:cBhvr>
                                      <p:to>
                                        <p:strVal val="hidden"/>
                                      </p:to>
                                    </p:set>
                                  </p:childTnLst>
                                </p:cTn>
                              </p:par>
                            </p:childTnLst>
                          </p:cTn>
                        </p:par>
                        <p:par>
                          <p:cTn id="60" fill="hold">
                            <p:stCondLst>
                              <p:cond delay="7000"/>
                            </p:stCondLst>
                            <p:childTnLst>
                              <p:par>
                                <p:cTn id="61" presetID="10" presetClass="exit" presetSubtype="0" fill="hold" nodeType="afterEffect">
                                  <p:stCondLst>
                                    <p:cond delay="0"/>
                                  </p:stCondLst>
                                  <p:childTnLst>
                                    <p:animEffect transition="out" filter="fade">
                                      <p:cBhvr>
                                        <p:cTn id="62" dur="500"/>
                                        <p:tgtEl>
                                          <p:spTgt spid="74"/>
                                        </p:tgtEl>
                                      </p:cBhvr>
                                    </p:animEffect>
                                    <p:set>
                                      <p:cBhvr>
                                        <p:cTn id="63" dur="1" fill="hold">
                                          <p:stCondLst>
                                            <p:cond delay="499"/>
                                          </p:stCondLst>
                                        </p:cTn>
                                        <p:tgtEl>
                                          <p:spTgt spid="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86"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37894" name="Group 37893"/>
          <p:cNvGrpSpPr/>
          <p:nvPr/>
        </p:nvGrpSpPr>
        <p:grpSpPr>
          <a:xfrm rot="21292340">
            <a:off x="8007253" y="26053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3" name="Group 37892"/>
          <p:cNvGrpSpPr/>
          <p:nvPr/>
        </p:nvGrpSpPr>
        <p:grpSpPr>
          <a:xfrm rot="1149791">
            <a:off x="627858" y="60477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5" name="Group 37894"/>
          <p:cNvGrpSpPr/>
          <p:nvPr/>
        </p:nvGrpSpPr>
        <p:grpSpPr>
          <a:xfrm>
            <a:off x="4597400" y="76200"/>
            <a:ext cx="4524131" cy="6246206"/>
            <a:chOff x="4628525" y="316176"/>
            <a:chExt cx="4524131" cy="6246206"/>
          </a:xfrm>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7" name="Rectangle 6"/>
          <p:cNvSpPr/>
          <p:nvPr/>
        </p:nvSpPr>
        <p:spPr>
          <a:xfrm rot="-60000">
            <a:off x="4999259" y="1036818"/>
            <a:ext cx="3728978" cy="4893647"/>
          </a:xfrm>
          <a:prstGeom prst="rect">
            <a:avLst/>
          </a:prstGeom>
        </p:spPr>
        <p:txBody>
          <a:bodyPr wrap="square">
            <a:spAutoFit/>
          </a:bodyPr>
          <a:lstStyle/>
          <a:p>
            <a:pPr>
              <a:defRPr/>
            </a:pPr>
            <a:r>
              <a:rPr lang="en-US" sz="2400" dirty="0">
                <a:solidFill>
                  <a:schemeClr val="bg1"/>
                </a:solidFill>
                <a:latin typeface="Trebuchet MS" pitchFamily="34" charset="0"/>
                <a:ea typeface="MS PGothic" pitchFamily="34" charset="-128"/>
              </a:rPr>
              <a:t>Alejandro knows that to study the stolen test would be far easier than actually learning and memorizing the material. He acknowledges that</a:t>
            </a:r>
          </a:p>
          <a:p>
            <a:pPr>
              <a:defRPr/>
            </a:pPr>
            <a:r>
              <a:rPr lang="en-US" sz="2400" dirty="0">
                <a:solidFill>
                  <a:schemeClr val="bg1"/>
                </a:solidFill>
                <a:latin typeface="Trebuchet MS" pitchFamily="34" charset="0"/>
                <a:ea typeface="MS PGothic" pitchFamily="34" charset="-128"/>
              </a:rPr>
              <a:t> he is tired and sleep deprived. However, he knows that to be a </a:t>
            </a:r>
          </a:p>
          <a:p>
            <a:pPr>
              <a:defRPr/>
            </a:pPr>
            <a:r>
              <a:rPr lang="en-US" sz="2400" dirty="0">
                <a:solidFill>
                  <a:schemeClr val="bg1"/>
                </a:solidFill>
                <a:latin typeface="Trebuchet MS" pitchFamily="34" charset="0"/>
                <a:ea typeface="MS PGothic" pitchFamily="34" charset="-128"/>
              </a:rPr>
              <a:t>doctor one day, this is knowledge that is absolutely crucial</a:t>
            </a:r>
          </a:p>
          <a:p>
            <a:pPr>
              <a:defRPr/>
            </a:pPr>
            <a:r>
              <a:rPr lang="en-US" sz="2400" dirty="0">
                <a:solidFill>
                  <a:schemeClr val="bg1"/>
                </a:solidFill>
                <a:latin typeface="Trebuchet MS" pitchFamily="34" charset="0"/>
                <a:ea typeface="MS PGothic" pitchFamily="34" charset="-128"/>
              </a:rPr>
              <a:t> for him to know.</a:t>
            </a:r>
          </a:p>
        </p:txBody>
      </p:sp>
      <p:pic>
        <p:nvPicPr>
          <p:cNvPr id="77" name="Picture 7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86105">
            <a:off x="1628486" y="2313523"/>
            <a:ext cx="2622744" cy="2602008"/>
          </a:xfrm>
          <a:prstGeom prst="rect">
            <a:avLst/>
          </a:prstGeom>
        </p:spPr>
      </p:pic>
      <p:grpSp>
        <p:nvGrpSpPr>
          <p:cNvPr id="80" name="Group 79"/>
          <p:cNvGrpSpPr/>
          <p:nvPr/>
        </p:nvGrpSpPr>
        <p:grpSpPr>
          <a:xfrm rot="205517">
            <a:off x="9793707" y="1841562"/>
            <a:ext cx="1726857" cy="2971800"/>
            <a:chOff x="9225971" y="1768472"/>
            <a:chExt cx="1726857" cy="2971800"/>
          </a:xfrm>
          <a:effectLst>
            <a:outerShdw blurRad="63500" sx="102000" sy="102000" algn="ctr" rotWithShape="0">
              <a:prstClr val="black">
                <a:alpha val="40000"/>
              </a:prstClr>
            </a:outerShdw>
          </a:effectLst>
        </p:grpSpPr>
        <p:grpSp>
          <p:nvGrpSpPr>
            <p:cNvPr id="81" name="Group 80"/>
            <p:cNvGrpSpPr/>
            <p:nvPr/>
          </p:nvGrpSpPr>
          <p:grpSpPr>
            <a:xfrm>
              <a:off x="9225971" y="1768472"/>
              <a:ext cx="1726857" cy="2971800"/>
              <a:chOff x="4799724" y="3124200"/>
              <a:chExt cx="3276600" cy="5638800"/>
            </a:xfrm>
          </p:grpSpPr>
          <p:grpSp>
            <p:nvGrpSpPr>
              <p:cNvPr id="83" name="Group 82"/>
              <p:cNvGrpSpPr/>
              <p:nvPr/>
            </p:nvGrpSpPr>
            <p:grpSpPr>
              <a:xfrm>
                <a:off x="4799724" y="3124200"/>
                <a:ext cx="3276600" cy="5638800"/>
                <a:chOff x="5054600" y="1371600"/>
                <a:chExt cx="3276600" cy="5638800"/>
              </a:xfrm>
            </p:grpSpPr>
            <p:sp>
              <p:nvSpPr>
                <p:cNvPr id="85" name="Rectangle 84"/>
                <p:cNvSpPr/>
                <p:nvPr/>
              </p:nvSpPr>
              <p:spPr bwMode="auto">
                <a:xfrm>
                  <a:off x="50546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6" name="Oval 85"/>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84" name="Picture 8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3500000" algn="br" rotWithShape="0">
                  <a:prstClr val="black">
                    <a:alpha val="40000"/>
                  </a:prstClr>
                </a:outerShdw>
              </a:effectLst>
            </p:spPr>
          </p:pic>
        </p:grpSp>
        <p:sp>
          <p:nvSpPr>
            <p:cNvPr id="82" name="TextBox 81"/>
            <p:cNvSpPr txBox="1"/>
            <p:nvPr/>
          </p:nvSpPr>
          <p:spPr>
            <a:xfrm>
              <a:off x="9410922" y="2132808"/>
              <a:ext cx="1411040" cy="1384995"/>
            </a:xfrm>
            <a:prstGeom prst="rect">
              <a:avLst/>
            </a:prstGeom>
            <a:noFill/>
          </p:spPr>
          <p:txBody>
            <a:bodyPr wrap="square" rtlCol="0">
              <a:spAutoFit/>
            </a:bodyPr>
            <a:lstStyle/>
            <a:p>
              <a:r>
                <a:rPr lang="en-US" sz="2800" dirty="0">
                  <a:latin typeface="Trebuchet MS" pitchFamily="34" charset="0"/>
                </a:rPr>
                <a:t>Refuse to cheat</a:t>
              </a:r>
            </a:p>
          </p:txBody>
        </p:sp>
      </p:grpSp>
      <p:sp>
        <p:nvSpPr>
          <p:cNvPr id="72" name="Rectangle 16">
            <a:hlinkClick r:id="rId6" action="ppaction://hlinksldjump"/>
          </p:cNvPr>
          <p:cNvSpPr>
            <a:spLocks/>
          </p:cNvSpPr>
          <p:nvPr/>
        </p:nvSpPr>
        <p:spPr bwMode="auto">
          <a:xfrm>
            <a:off x="258415"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pic>
        <p:nvPicPr>
          <p:cNvPr id="66" name="Picture 6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420009">
            <a:off x="751570" y="5429744"/>
            <a:ext cx="4443671" cy="3249849"/>
          </a:xfrm>
          <a:prstGeom prst="rect">
            <a:avLst/>
          </a:prstGeom>
          <a:effectLst>
            <a:outerShdw blurRad="63500" sx="102000" sy="102000" algn="ctr" rotWithShape="0">
              <a:prstClr val="black">
                <a:alpha val="40000"/>
              </a:prstClr>
            </a:outerShdw>
          </a:effectLst>
        </p:spPr>
      </p:pic>
      <p:grpSp>
        <p:nvGrpSpPr>
          <p:cNvPr id="71" name="Group 70"/>
          <p:cNvGrpSpPr/>
          <p:nvPr/>
        </p:nvGrpSpPr>
        <p:grpSpPr>
          <a:xfrm rot="21312744">
            <a:off x="4878762" y="7618201"/>
            <a:ext cx="4117949" cy="1047766"/>
            <a:chOff x="4730907" y="7782528"/>
            <a:chExt cx="4246420" cy="1080454"/>
          </a:xfrm>
        </p:grpSpPr>
        <p:sp>
          <p:nvSpPr>
            <p:cNvPr id="74" name="Flowchart: Terminator 73"/>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5" name="Flowchart: Alternate Process 74"/>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6" name="Oval 75"/>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8" name="Flowchart: Terminator 77"/>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79" name="Straight Connector 78"/>
            <p:cNvCxnSpPr/>
            <p:nvPr/>
          </p:nvCxnSpPr>
          <p:spPr bwMode="auto">
            <a:xfrm>
              <a:off x="5928969" y="8071662"/>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8" name="Straight Connector 87"/>
            <p:cNvCxnSpPr/>
            <p:nvPr/>
          </p:nvCxnSpPr>
          <p:spPr bwMode="auto">
            <a:xfrm>
              <a:off x="6173573" y="8054458"/>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9" name="Straight Connector 88"/>
            <p:cNvCxnSpPr/>
            <p:nvPr/>
          </p:nvCxnSpPr>
          <p:spPr bwMode="auto">
            <a:xfrm>
              <a:off x="6457569" y="7990241"/>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0" name="Straight Connector 89"/>
            <p:cNvCxnSpPr/>
            <p:nvPr/>
          </p:nvCxnSpPr>
          <p:spPr bwMode="auto">
            <a:xfrm>
              <a:off x="6726919" y="7939832"/>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1" name="Straight Connector 90"/>
            <p:cNvCxnSpPr/>
            <p:nvPr/>
          </p:nvCxnSpPr>
          <p:spPr bwMode="auto">
            <a:xfrm>
              <a:off x="7011503" y="7919262"/>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2" name="Straight Connector 91"/>
            <p:cNvCxnSpPr/>
            <p:nvPr/>
          </p:nvCxnSpPr>
          <p:spPr bwMode="auto">
            <a:xfrm>
              <a:off x="7244281" y="7883136"/>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3" name="Straight Connector 92"/>
            <p:cNvCxnSpPr/>
            <p:nvPr/>
          </p:nvCxnSpPr>
          <p:spPr bwMode="auto">
            <a:xfrm>
              <a:off x="7569200" y="7850730"/>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4" name="Straight Connector 93"/>
            <p:cNvCxnSpPr/>
            <p:nvPr/>
          </p:nvCxnSpPr>
          <p:spPr bwMode="auto">
            <a:xfrm>
              <a:off x="7812457" y="7824200"/>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pic>
        <p:nvPicPr>
          <p:cNvPr id="95" name="Picture 9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8996205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1000" fill="hold"/>
                                        <p:tgtEl>
                                          <p:spTgt spid="80"/>
                                        </p:tgtEl>
                                        <p:attrNameLst>
                                          <p:attrName>ppt_w</p:attrName>
                                        </p:attrNameLst>
                                      </p:cBhvr>
                                      <p:tavLst>
                                        <p:tav tm="0">
                                          <p:val>
                                            <p:fltVal val="0"/>
                                          </p:val>
                                        </p:tav>
                                        <p:tav tm="100000">
                                          <p:val>
                                            <p:strVal val="#ppt_w"/>
                                          </p:val>
                                        </p:tav>
                                      </p:tavLst>
                                    </p:anim>
                                    <p:anim calcmode="lin" valueType="num">
                                      <p:cBhvr>
                                        <p:cTn id="8" dur="1000" fill="hold"/>
                                        <p:tgtEl>
                                          <p:spTgt spid="80"/>
                                        </p:tgtEl>
                                        <p:attrNameLst>
                                          <p:attrName>ppt_h</p:attrName>
                                        </p:attrNameLst>
                                      </p:cBhvr>
                                      <p:tavLst>
                                        <p:tav tm="0">
                                          <p:val>
                                            <p:fltVal val="0"/>
                                          </p:val>
                                        </p:tav>
                                        <p:tav tm="100000">
                                          <p:val>
                                            <p:strVal val="#ppt_h"/>
                                          </p:val>
                                        </p:tav>
                                      </p:tavLst>
                                    </p:anim>
                                    <p:animEffect transition="in" filter="fade">
                                      <p:cBhvr>
                                        <p:cTn id="9" dur="1000"/>
                                        <p:tgtEl>
                                          <p:spTgt spid="80"/>
                                        </p:tgtEl>
                                      </p:cBhvr>
                                    </p:animEffect>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fill="hold"/>
                                        <p:tgtEl>
                                          <p:spTgt spid="7"/>
                                        </p:tgtEl>
                                        <p:attrNameLst>
                                          <p:attrName>ppt_x</p:attrName>
                                        </p:attrNameLst>
                                      </p:cBhvr>
                                      <p:tavLst>
                                        <p:tav tm="0">
                                          <p:val>
                                            <p:strVal val="#ppt_x"/>
                                          </p:val>
                                        </p:tav>
                                        <p:tav tm="100000">
                                          <p:val>
                                            <p:strVal val="#ppt_x"/>
                                          </p:val>
                                        </p:tav>
                                      </p:tavLst>
                                    </p:anim>
                                    <p:anim calcmode="lin" valueType="num">
                                      <p:cBhvr additive="base">
                                        <p:cTn id="14"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86"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37894" name="Group 37893"/>
          <p:cNvGrpSpPr/>
          <p:nvPr/>
        </p:nvGrpSpPr>
        <p:grpSpPr>
          <a:xfrm rot="21292340">
            <a:off x="8007253" y="26053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3" name="Group 37892"/>
          <p:cNvGrpSpPr/>
          <p:nvPr/>
        </p:nvGrpSpPr>
        <p:grpSpPr>
          <a:xfrm rot="1149791">
            <a:off x="627858" y="60477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5" name="Group 37894"/>
          <p:cNvGrpSpPr/>
          <p:nvPr/>
        </p:nvGrpSpPr>
        <p:grpSpPr>
          <a:xfrm>
            <a:off x="4597400" y="76200"/>
            <a:ext cx="4524131" cy="6246206"/>
            <a:chOff x="4628525" y="316176"/>
            <a:chExt cx="4524131" cy="6246206"/>
          </a:xfrm>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0009">
            <a:off x="751570" y="5429744"/>
            <a:ext cx="4443671" cy="3249849"/>
          </a:xfrm>
          <a:prstGeom prst="rect">
            <a:avLst/>
          </a:prstGeom>
          <a:effectLst>
            <a:outerShdw blurRad="63500" sx="102000" sy="102000" algn="ctr" rotWithShape="0">
              <a:prstClr val="black">
                <a:alpha val="40000"/>
              </a:prstClr>
            </a:outerShdw>
          </a:effectLst>
        </p:spPr>
      </p:pic>
      <p:grpSp>
        <p:nvGrpSpPr>
          <p:cNvPr id="52" name="Group 51"/>
          <p:cNvGrpSpPr/>
          <p:nvPr/>
        </p:nvGrpSpPr>
        <p:grpSpPr>
          <a:xfrm>
            <a:off x="6820591" y="6088433"/>
            <a:ext cx="2262278" cy="2900353"/>
            <a:chOff x="6820591" y="6088433"/>
            <a:chExt cx="2262278" cy="2900353"/>
          </a:xfrm>
        </p:grpSpPr>
        <p:sp>
          <p:nvSpPr>
            <p:cNvPr id="53" name="Double Wave 52"/>
            <p:cNvSpPr/>
            <p:nvPr/>
          </p:nvSpPr>
          <p:spPr bwMode="auto">
            <a:xfrm rot="17341926">
              <a:off x="6501553" y="6407471"/>
              <a:ext cx="2900353" cy="2262278"/>
            </a:xfrm>
            <a:prstGeom prst="doubleWave">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9" name="TextBox 58"/>
            <p:cNvSpPr txBox="1"/>
            <p:nvPr/>
          </p:nvSpPr>
          <p:spPr>
            <a:xfrm rot="1242005">
              <a:off x="7193753" y="7098121"/>
              <a:ext cx="1547218" cy="707886"/>
            </a:xfrm>
            <a:prstGeom prst="rect">
              <a:avLst/>
            </a:prstGeom>
            <a:noFill/>
          </p:spPr>
          <p:txBody>
            <a:bodyPr wrap="none" rtlCol="0">
              <a:spAutoFit/>
            </a:bodyPr>
            <a:lstStyle/>
            <a:p>
              <a:r>
                <a:rPr lang="en-US" sz="2000" b="1" dirty="0">
                  <a:solidFill>
                    <a:schemeClr val="bg1"/>
                  </a:solidFill>
                  <a:latin typeface="Trebuchet MS" pitchFamily="34" charset="0"/>
                </a:rPr>
                <a:t>Teacher’s</a:t>
              </a:r>
            </a:p>
            <a:p>
              <a:r>
                <a:rPr lang="en-US" sz="2000" b="1" dirty="0">
                  <a:solidFill>
                    <a:schemeClr val="bg1"/>
                  </a:solidFill>
                  <a:latin typeface="Trebuchet MS" pitchFamily="34" charset="0"/>
                </a:rPr>
                <a:t> exam copy</a:t>
              </a:r>
            </a:p>
          </p:txBody>
        </p:sp>
        <p:cxnSp>
          <p:nvCxnSpPr>
            <p:cNvPr id="60" name="Straight Connector 59"/>
            <p:cNvCxnSpPr/>
            <p:nvPr/>
          </p:nvCxnSpPr>
          <p:spPr bwMode="auto">
            <a:xfrm>
              <a:off x="7654217" y="6370997"/>
              <a:ext cx="1234317" cy="538135"/>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1" name="Straight Connector 60"/>
            <p:cNvCxnSpPr/>
            <p:nvPr/>
          </p:nvCxnSpPr>
          <p:spPr bwMode="auto">
            <a:xfrm>
              <a:off x="7537638" y="6523397"/>
              <a:ext cx="1234317" cy="538135"/>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2" name="Straight Connector 61"/>
            <p:cNvCxnSpPr/>
            <p:nvPr/>
          </p:nvCxnSpPr>
          <p:spPr bwMode="auto">
            <a:xfrm>
              <a:off x="7493000" y="6739622"/>
              <a:ext cx="1234317" cy="538135"/>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3" name="Straight Connector 62"/>
            <p:cNvCxnSpPr/>
            <p:nvPr/>
          </p:nvCxnSpPr>
          <p:spPr bwMode="auto">
            <a:xfrm>
              <a:off x="7188200" y="7673455"/>
              <a:ext cx="1234317" cy="484961"/>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4" name="Straight Connector 63"/>
            <p:cNvCxnSpPr/>
            <p:nvPr/>
          </p:nvCxnSpPr>
          <p:spPr bwMode="auto">
            <a:xfrm>
              <a:off x="7138051" y="7877084"/>
              <a:ext cx="1133324" cy="436888"/>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5" name="Straight Connector 64"/>
            <p:cNvCxnSpPr/>
            <p:nvPr/>
          </p:nvCxnSpPr>
          <p:spPr bwMode="auto">
            <a:xfrm>
              <a:off x="6994366" y="8089775"/>
              <a:ext cx="1234317" cy="516946"/>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7" name="Straight Connector 66"/>
            <p:cNvCxnSpPr/>
            <p:nvPr/>
          </p:nvCxnSpPr>
          <p:spPr bwMode="auto">
            <a:xfrm>
              <a:off x="6881363" y="8293377"/>
              <a:ext cx="1234317" cy="538135"/>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30" name="Group 29"/>
          <p:cNvGrpSpPr/>
          <p:nvPr/>
        </p:nvGrpSpPr>
        <p:grpSpPr>
          <a:xfrm rot="21312744">
            <a:off x="3033711" y="7743725"/>
            <a:ext cx="4117949" cy="1047766"/>
            <a:chOff x="4730907" y="7782528"/>
            <a:chExt cx="4246420" cy="1080454"/>
          </a:xfrm>
        </p:grpSpPr>
        <p:sp>
          <p:nvSpPr>
            <p:cNvPr id="27" name="Flowchart: Terminator 26"/>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Flowchart: Alternate Process 14"/>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Oval 15"/>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Flowchart: Terminator 21"/>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 name="Straight Connector 23"/>
            <p:cNvCxnSpPr/>
            <p:nvPr/>
          </p:nvCxnSpPr>
          <p:spPr bwMode="auto">
            <a:xfrm>
              <a:off x="5928969" y="8071662"/>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p:cNvCxnSpPr/>
            <p:nvPr/>
          </p:nvCxnSpPr>
          <p:spPr bwMode="auto">
            <a:xfrm>
              <a:off x="6173573" y="8054458"/>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Connector 33"/>
            <p:cNvCxnSpPr/>
            <p:nvPr/>
          </p:nvCxnSpPr>
          <p:spPr bwMode="auto">
            <a:xfrm>
              <a:off x="6457569" y="7990241"/>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Straight Connector 34"/>
            <p:cNvCxnSpPr/>
            <p:nvPr/>
          </p:nvCxnSpPr>
          <p:spPr bwMode="auto">
            <a:xfrm>
              <a:off x="6726919" y="7939832"/>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Straight Connector 36"/>
            <p:cNvCxnSpPr/>
            <p:nvPr/>
          </p:nvCxnSpPr>
          <p:spPr bwMode="auto">
            <a:xfrm>
              <a:off x="7011503" y="7919262"/>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8" name="Straight Connector 37"/>
            <p:cNvCxnSpPr/>
            <p:nvPr/>
          </p:nvCxnSpPr>
          <p:spPr bwMode="auto">
            <a:xfrm>
              <a:off x="7244281" y="7883136"/>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Straight Connector 38"/>
            <p:cNvCxnSpPr/>
            <p:nvPr/>
          </p:nvCxnSpPr>
          <p:spPr bwMode="auto">
            <a:xfrm>
              <a:off x="7569200" y="7850730"/>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Straight Connector 39"/>
            <p:cNvCxnSpPr/>
            <p:nvPr/>
          </p:nvCxnSpPr>
          <p:spPr bwMode="auto">
            <a:xfrm>
              <a:off x="7812457" y="7824200"/>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8" name="Group 14"/>
          <p:cNvGrpSpPr>
            <a:grpSpLocks/>
          </p:cNvGrpSpPr>
          <p:nvPr/>
        </p:nvGrpSpPr>
        <p:grpSpPr bwMode="auto">
          <a:xfrm>
            <a:off x="6952617" y="6640056"/>
            <a:ext cx="1898560" cy="2503944"/>
            <a:chOff x="0" y="0"/>
            <a:chExt cx="1197" cy="1580"/>
          </a:xfrm>
          <a:effectLst>
            <a:outerShdw blurRad="63500" sx="102000" sy="102000" algn="ctr" rotWithShape="0">
              <a:prstClr val="black">
                <a:alpha val="40000"/>
              </a:prstClr>
            </a:outerShdw>
          </a:effectLst>
        </p:grpSpPr>
        <p:pic>
          <p:nvPicPr>
            <p:cNvPr id="69" name="Picture 1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 y="-160"/>
              <a:ext cx="1439"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70" name="Picture 1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 y="-71"/>
              <a:ext cx="1368"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pic>
        <p:nvPicPr>
          <p:cNvPr id="77" name="Picture 7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086105">
            <a:off x="1628486" y="2313523"/>
            <a:ext cx="2622744" cy="2602008"/>
          </a:xfrm>
          <a:prstGeom prst="rect">
            <a:avLst/>
          </a:prstGeom>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sp>
        <p:nvSpPr>
          <p:cNvPr id="8" name="Rectangle 7"/>
          <p:cNvSpPr/>
          <p:nvPr/>
        </p:nvSpPr>
        <p:spPr>
          <a:xfrm rot="-60000">
            <a:off x="5065664" y="1733744"/>
            <a:ext cx="3643679" cy="3416320"/>
          </a:xfrm>
          <a:prstGeom prst="rect">
            <a:avLst/>
          </a:prstGeom>
        </p:spPr>
        <p:txBody>
          <a:bodyPr wrap="square">
            <a:spAutoFit/>
          </a:bodyPr>
          <a:lstStyle/>
          <a:p>
            <a:pPr>
              <a:defRPr/>
            </a:pPr>
            <a:r>
              <a:rPr lang="en-US" sz="2400" dirty="0">
                <a:solidFill>
                  <a:schemeClr val="bg1"/>
                </a:solidFill>
                <a:latin typeface="Trebuchet MS" pitchFamily="34" charset="0"/>
                <a:ea typeface="ＭＳ Ｐゴシック" charset="0"/>
                <a:cs typeface="American Typewriter" charset="0"/>
              </a:rPr>
              <a:t>He chooses not to study a copy of the stolen test, and even though</a:t>
            </a:r>
          </a:p>
          <a:p>
            <a:pPr>
              <a:defRPr/>
            </a:pPr>
            <a:r>
              <a:rPr lang="en-US" sz="2400" dirty="0">
                <a:solidFill>
                  <a:schemeClr val="bg1"/>
                </a:solidFill>
                <a:latin typeface="Trebuchet MS" pitchFamily="34" charset="0"/>
                <a:ea typeface="ＭＳ Ｐゴシック" charset="0"/>
                <a:cs typeface="American Typewriter" charset="0"/>
              </a:rPr>
              <a:t> he only scores a C+, he eventually is able to graduate from medical school and complete his residency. He is now a practicing doctor.</a:t>
            </a:r>
          </a:p>
        </p:txBody>
      </p:sp>
      <p:grpSp>
        <p:nvGrpSpPr>
          <p:cNvPr id="80" name="Group 79"/>
          <p:cNvGrpSpPr/>
          <p:nvPr/>
        </p:nvGrpSpPr>
        <p:grpSpPr>
          <a:xfrm rot="205517">
            <a:off x="9793707" y="1841562"/>
            <a:ext cx="1726857" cy="2971800"/>
            <a:chOff x="9225971" y="1768472"/>
            <a:chExt cx="1726857" cy="2971800"/>
          </a:xfrm>
          <a:effectLst>
            <a:outerShdw blurRad="63500" sx="102000" sy="102000" algn="ctr" rotWithShape="0">
              <a:prstClr val="black">
                <a:alpha val="40000"/>
              </a:prstClr>
            </a:outerShdw>
          </a:effectLst>
        </p:grpSpPr>
        <p:grpSp>
          <p:nvGrpSpPr>
            <p:cNvPr id="81" name="Group 80"/>
            <p:cNvGrpSpPr/>
            <p:nvPr/>
          </p:nvGrpSpPr>
          <p:grpSpPr>
            <a:xfrm>
              <a:off x="9225971" y="1768472"/>
              <a:ext cx="1726857" cy="2971800"/>
              <a:chOff x="4799724" y="3124200"/>
              <a:chExt cx="3276600" cy="5638800"/>
            </a:xfrm>
          </p:grpSpPr>
          <p:grpSp>
            <p:nvGrpSpPr>
              <p:cNvPr id="83" name="Group 82"/>
              <p:cNvGrpSpPr/>
              <p:nvPr/>
            </p:nvGrpSpPr>
            <p:grpSpPr>
              <a:xfrm>
                <a:off x="4799724" y="3124200"/>
                <a:ext cx="3276600" cy="5638800"/>
                <a:chOff x="5054600" y="1371600"/>
                <a:chExt cx="3276600" cy="5638800"/>
              </a:xfrm>
            </p:grpSpPr>
            <p:sp>
              <p:nvSpPr>
                <p:cNvPr id="85" name="Rectangle 84"/>
                <p:cNvSpPr/>
                <p:nvPr/>
              </p:nvSpPr>
              <p:spPr bwMode="auto">
                <a:xfrm>
                  <a:off x="50546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6" name="Oval 85"/>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84" name="Picture 8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3500000" algn="br" rotWithShape="0">
                  <a:prstClr val="black">
                    <a:alpha val="40000"/>
                  </a:prstClr>
                </a:outerShdw>
              </a:effectLst>
            </p:spPr>
          </p:pic>
        </p:grpSp>
        <p:sp>
          <p:nvSpPr>
            <p:cNvPr id="82" name="TextBox 81"/>
            <p:cNvSpPr txBox="1"/>
            <p:nvPr/>
          </p:nvSpPr>
          <p:spPr>
            <a:xfrm>
              <a:off x="9410922" y="2132808"/>
              <a:ext cx="1411040" cy="1384995"/>
            </a:xfrm>
            <a:prstGeom prst="rect">
              <a:avLst/>
            </a:prstGeom>
            <a:noFill/>
          </p:spPr>
          <p:txBody>
            <a:bodyPr wrap="square" rtlCol="0">
              <a:spAutoFit/>
            </a:bodyPr>
            <a:lstStyle/>
            <a:p>
              <a:r>
                <a:rPr lang="en-US" sz="2800" dirty="0">
                  <a:latin typeface="Trebuchet MS" pitchFamily="34" charset="0"/>
                </a:rPr>
                <a:t>Refuse to cheat</a:t>
              </a:r>
            </a:p>
          </p:txBody>
        </p:sp>
      </p:grpSp>
      <p:sp>
        <p:nvSpPr>
          <p:cNvPr id="72" name="Rectangle 16">
            <a:hlinkClick r:id="rId11" action="ppaction://hlinksldjump"/>
          </p:cNvPr>
          <p:cNvSpPr>
            <a:spLocks/>
          </p:cNvSpPr>
          <p:nvPr/>
        </p:nvSpPr>
        <p:spPr bwMode="auto">
          <a:xfrm>
            <a:off x="258415"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sp>
        <p:nvSpPr>
          <p:cNvPr id="73" name="Rectangle 16">
            <a:hlinkClick r:id="rId12" action="ppaction://hlinksldjump"/>
          </p:cNvPr>
          <p:cNvSpPr>
            <a:spLocks/>
          </p:cNvSpPr>
          <p:nvPr/>
        </p:nvSpPr>
        <p:spPr bwMode="auto">
          <a:xfrm>
            <a:off x="11049000"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hlinkClick r:id="rId12" action="ppaction://hlinksldjump"/>
              </a:rPr>
              <a:t>Final Slide</a:t>
            </a:r>
            <a:endParaRPr lang="en-US" sz="2000" u="sng" dirty="0">
              <a:solidFill>
                <a:schemeClr val="tx1"/>
              </a:solidFill>
              <a:latin typeface="Trebuchet MS" pitchFamily="34" charset="0"/>
              <a:ea typeface="MS PGothic" pitchFamily="34" charset="-128"/>
            </a:endParaRPr>
          </a:p>
        </p:txBody>
      </p:sp>
    </p:spTree>
    <p:extLst>
      <p:ext uri="{BB962C8B-B14F-4D97-AF65-F5344CB8AC3E}">
        <p14:creationId xmlns:p14="http://schemas.microsoft.com/office/powerpoint/2010/main" val="38359624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down)">
                                      <p:cBhvr>
                                        <p:cTn id="11" dur="580">
                                          <p:stCondLst>
                                            <p:cond delay="0"/>
                                          </p:stCondLst>
                                        </p:cTn>
                                        <p:tgtEl>
                                          <p:spTgt spid="52"/>
                                        </p:tgtEl>
                                      </p:cBhvr>
                                    </p:animEffect>
                                    <p:anim calcmode="lin" valueType="num">
                                      <p:cBhvr>
                                        <p:cTn id="12"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7" dur="26">
                                          <p:stCondLst>
                                            <p:cond delay="650"/>
                                          </p:stCondLst>
                                        </p:cTn>
                                        <p:tgtEl>
                                          <p:spTgt spid="52"/>
                                        </p:tgtEl>
                                      </p:cBhvr>
                                      <p:to x="100000" y="60000"/>
                                    </p:animScale>
                                    <p:animScale>
                                      <p:cBhvr>
                                        <p:cTn id="18" dur="166" decel="50000">
                                          <p:stCondLst>
                                            <p:cond delay="676"/>
                                          </p:stCondLst>
                                        </p:cTn>
                                        <p:tgtEl>
                                          <p:spTgt spid="52"/>
                                        </p:tgtEl>
                                      </p:cBhvr>
                                      <p:to x="100000" y="100000"/>
                                    </p:animScale>
                                    <p:animScale>
                                      <p:cBhvr>
                                        <p:cTn id="19" dur="26">
                                          <p:stCondLst>
                                            <p:cond delay="1312"/>
                                          </p:stCondLst>
                                        </p:cTn>
                                        <p:tgtEl>
                                          <p:spTgt spid="52"/>
                                        </p:tgtEl>
                                      </p:cBhvr>
                                      <p:to x="100000" y="80000"/>
                                    </p:animScale>
                                    <p:animScale>
                                      <p:cBhvr>
                                        <p:cTn id="20" dur="166" decel="50000">
                                          <p:stCondLst>
                                            <p:cond delay="1338"/>
                                          </p:stCondLst>
                                        </p:cTn>
                                        <p:tgtEl>
                                          <p:spTgt spid="52"/>
                                        </p:tgtEl>
                                      </p:cBhvr>
                                      <p:to x="100000" y="100000"/>
                                    </p:animScale>
                                    <p:animScale>
                                      <p:cBhvr>
                                        <p:cTn id="21" dur="26">
                                          <p:stCondLst>
                                            <p:cond delay="1642"/>
                                          </p:stCondLst>
                                        </p:cTn>
                                        <p:tgtEl>
                                          <p:spTgt spid="52"/>
                                        </p:tgtEl>
                                      </p:cBhvr>
                                      <p:to x="100000" y="90000"/>
                                    </p:animScale>
                                    <p:animScale>
                                      <p:cBhvr>
                                        <p:cTn id="22" dur="166" decel="50000">
                                          <p:stCondLst>
                                            <p:cond delay="1668"/>
                                          </p:stCondLst>
                                        </p:cTn>
                                        <p:tgtEl>
                                          <p:spTgt spid="52"/>
                                        </p:tgtEl>
                                      </p:cBhvr>
                                      <p:to x="100000" y="100000"/>
                                    </p:animScale>
                                    <p:animScale>
                                      <p:cBhvr>
                                        <p:cTn id="23" dur="26">
                                          <p:stCondLst>
                                            <p:cond delay="1808"/>
                                          </p:stCondLst>
                                        </p:cTn>
                                        <p:tgtEl>
                                          <p:spTgt spid="52"/>
                                        </p:tgtEl>
                                      </p:cBhvr>
                                      <p:to x="100000" y="95000"/>
                                    </p:animScale>
                                    <p:animScale>
                                      <p:cBhvr>
                                        <p:cTn id="24" dur="166" decel="50000">
                                          <p:stCondLst>
                                            <p:cond delay="1834"/>
                                          </p:stCondLst>
                                        </p:cTn>
                                        <p:tgtEl>
                                          <p:spTgt spid="52"/>
                                        </p:tgtEl>
                                      </p:cBhvr>
                                      <p:to x="100000" y="100000"/>
                                    </p:animScale>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59" name="Group 14358"/>
          <p:cNvGrpSpPr/>
          <p:nvPr/>
        </p:nvGrpSpPr>
        <p:grpSpPr>
          <a:xfrm>
            <a:off x="4902200" y="3118945"/>
            <a:ext cx="3276600" cy="5644055"/>
            <a:chOff x="4780455" y="3118945"/>
            <a:chExt cx="3276600" cy="5644055"/>
          </a:xfrm>
        </p:grpSpPr>
        <p:grpSp>
          <p:nvGrpSpPr>
            <p:cNvPr id="14358" name="Group 14357"/>
            <p:cNvGrpSpPr/>
            <p:nvPr/>
          </p:nvGrpSpPr>
          <p:grpSpPr>
            <a:xfrm>
              <a:off x="4780455" y="3118945"/>
              <a:ext cx="3276600" cy="5644055"/>
              <a:chOff x="4780455" y="3118945"/>
              <a:chExt cx="3276600" cy="5644055"/>
            </a:xfrm>
          </p:grpSpPr>
          <p:grpSp>
            <p:nvGrpSpPr>
              <p:cNvPr id="14357" name="Group 14356"/>
              <p:cNvGrpSpPr/>
              <p:nvPr/>
            </p:nvGrpSpPr>
            <p:grpSpPr>
              <a:xfrm>
                <a:off x="4780455" y="3118945"/>
                <a:ext cx="3276600" cy="5644055"/>
                <a:chOff x="4780455" y="3118945"/>
                <a:chExt cx="3276600" cy="5644055"/>
              </a:xfrm>
            </p:grpSpPr>
            <p:sp>
              <p:nvSpPr>
                <p:cNvPr id="105" name="Rectangle 104">
                  <a:hlinkClick r:id="rId3" action="ppaction://hlinksldjump"/>
                </p:cNvPr>
                <p:cNvSpPr/>
                <p:nvPr/>
              </p:nvSpPr>
              <p:spPr bwMode="auto">
                <a:xfrm>
                  <a:off x="4780455" y="3118945"/>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Cloud 110"/>
                <p:cNvSpPr/>
                <p:nvPr/>
              </p:nvSpPr>
              <p:spPr bwMode="auto">
                <a:xfrm rot="536333">
                  <a:off x="4812002" y="5427003"/>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2" name="Cloud 111"/>
                <p:cNvSpPr/>
                <p:nvPr/>
              </p:nvSpPr>
              <p:spPr bwMode="auto">
                <a:xfrm rot="536333">
                  <a:off x="6626177" y="6423064"/>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09" name="Picture 10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3512" y="5879616"/>
                  <a:ext cx="2839764" cy="2143145"/>
                </a:xfrm>
                <a:prstGeom prst="rect">
                  <a:avLst/>
                </a:prstGeom>
              </p:spPr>
            </p:pic>
            <p:sp>
              <p:nvSpPr>
                <p:cNvPr id="108" name="Flowchart: Delay 107"/>
                <p:cNvSpPr/>
                <p:nvPr/>
              </p:nvSpPr>
              <p:spPr bwMode="auto">
                <a:xfrm rot="16200000">
                  <a:off x="5993816" y="6730278"/>
                  <a:ext cx="850018" cy="3215425"/>
                </a:xfrm>
                <a:prstGeom prst="flowChartDelay">
                  <a:avLst/>
                </a:prstGeom>
                <a:solidFill>
                  <a:srgbClr val="4F7737"/>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0" name="AutoShape 2"/>
                <p:cNvSpPr>
                  <a:spLocks/>
                </p:cNvSpPr>
                <p:nvPr/>
              </p:nvSpPr>
              <p:spPr bwMode="auto">
                <a:xfrm>
                  <a:off x="5100213" y="5422613"/>
                  <a:ext cx="2547815" cy="1282987"/>
                </a:xfrm>
                <a:prstGeom prst="roundRect">
                  <a:avLst>
                    <a:gd name="adj" fmla="val 4500"/>
                  </a:avLst>
                </a:prstGeom>
                <a:solidFill>
                  <a:srgbClr val="932A52"/>
                </a:solidFill>
                <a:ln>
                  <a:noFill/>
                </a:ln>
                <a:effectLst>
                  <a:outerShdw blurRad="63500" sx="102000" sy="102000" algn="ctr" rotWithShape="0">
                    <a:prstClr val="black">
                      <a:alpha val="40000"/>
                    </a:prstClr>
                  </a:outerShdw>
                </a:effectLst>
              </p:spPr>
              <p:txBody>
                <a:bodyPr lIns="0" tIns="0" rIns="0" bIns="0" anchor="ctr"/>
                <a:lstStyle/>
                <a:p>
                  <a:pPr>
                    <a:defRPr/>
                  </a:pPr>
                  <a:r>
                    <a:rPr lang="en-US" sz="1100" dirty="0">
                      <a:solidFill>
                        <a:schemeClr val="tx1"/>
                      </a:solidFill>
                      <a:latin typeface="Trebuchet MS" pitchFamily="34" charset="0"/>
                      <a:ea typeface="MS PGothic" pitchFamily="34" charset="-128"/>
                    </a:rPr>
                    <a:t>Jamal has always  dreamed of being</a:t>
                  </a:r>
                </a:p>
                <a:p>
                  <a:pPr>
                    <a:defRPr/>
                  </a:pPr>
                  <a:r>
                    <a:rPr lang="en-US" sz="1100" dirty="0">
                      <a:solidFill>
                        <a:schemeClr val="tx1"/>
                      </a:solidFill>
                      <a:latin typeface="Trebuchet MS" pitchFamily="34" charset="0"/>
                      <a:ea typeface="MS PGothic" pitchFamily="34" charset="-128"/>
                    </a:rPr>
                    <a:t> a professional football player. </a:t>
                  </a:r>
                </a:p>
                <a:p>
                  <a:pPr>
                    <a:defRPr/>
                  </a:pPr>
                  <a:r>
                    <a:rPr lang="en-US" sz="1100" dirty="0">
                      <a:solidFill>
                        <a:schemeClr val="tx1"/>
                      </a:solidFill>
                      <a:latin typeface="Trebuchet MS" pitchFamily="34" charset="0"/>
                      <a:ea typeface="MS PGothic" pitchFamily="34" charset="-128"/>
                    </a:rPr>
                    <a:t>F</a:t>
                  </a:r>
                  <a:r>
                    <a:rPr lang="en-US" altLang="ja-JP" sz="1100" dirty="0">
                      <a:solidFill>
                        <a:schemeClr val="tx1"/>
                      </a:solidFill>
                      <a:latin typeface="Trebuchet MS" pitchFamily="34" charset="0"/>
                      <a:ea typeface="MS PGothic" pitchFamily="34" charset="-128"/>
                    </a:rPr>
                    <a:t>rom an early age, he has been </a:t>
                  </a:r>
                </a:p>
                <a:p>
                  <a:pPr>
                    <a:defRPr/>
                  </a:pPr>
                  <a:r>
                    <a:rPr lang="en-US" altLang="ja-JP" sz="1100" dirty="0">
                      <a:solidFill>
                        <a:schemeClr val="tx1"/>
                      </a:solidFill>
                      <a:latin typeface="Trebuchet MS" pitchFamily="34" charset="0"/>
                      <a:ea typeface="MS PGothic" pitchFamily="34" charset="-128"/>
                    </a:rPr>
                    <a:t>a star player. Jamal is currently a</a:t>
                  </a:r>
                </a:p>
                <a:p>
                  <a:pPr>
                    <a:defRPr/>
                  </a:pPr>
                  <a:r>
                    <a:rPr lang="en-US" altLang="ja-JP" sz="1100" dirty="0">
                      <a:solidFill>
                        <a:schemeClr val="tx1"/>
                      </a:solidFill>
                      <a:latin typeface="Trebuchet MS" pitchFamily="34" charset="0"/>
                      <a:ea typeface="MS PGothic" pitchFamily="34" charset="-128"/>
                    </a:rPr>
                    <a:t> sophomore playing as a defensive </a:t>
                  </a:r>
                </a:p>
                <a:p>
                  <a:pPr>
                    <a:defRPr/>
                  </a:pPr>
                  <a:r>
                    <a:rPr lang="en-US" altLang="ja-JP" sz="1100" dirty="0">
                      <a:solidFill>
                        <a:schemeClr val="tx1"/>
                      </a:solidFill>
                      <a:latin typeface="Trebuchet MS" pitchFamily="34" charset="0"/>
                      <a:ea typeface="MS PGothic" pitchFamily="34" charset="-128"/>
                    </a:rPr>
                    <a:t>lineman on the varsity team.</a:t>
                  </a:r>
                  <a:endParaRPr lang="en-US" sz="1100" dirty="0">
                    <a:solidFill>
                      <a:schemeClr val="tx1"/>
                    </a:solidFill>
                    <a:latin typeface="Trebuchet MS" pitchFamily="34" charset="0"/>
                    <a:ea typeface="MS PGothic" pitchFamily="34" charset="-128"/>
                  </a:endParaRPr>
                </a:p>
              </p:txBody>
            </p:sp>
          </p:grpSp>
          <p:pic>
            <p:nvPicPr>
              <p:cNvPr id="114" name="Picture 1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9704" y="7425179"/>
                <a:ext cx="940606" cy="792280"/>
              </a:xfrm>
              <a:prstGeom prst="rect">
                <a:avLst/>
              </a:prstGeom>
            </p:spPr>
          </p:pic>
        </p:grpSp>
        <p:pic>
          <p:nvPicPr>
            <p:cNvPr id="117" name="Picture 1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6614981" y="7437972"/>
              <a:ext cx="1272013" cy="766693"/>
            </a:xfrm>
            <a:prstGeom prst="rect">
              <a:avLst/>
            </a:prstGeom>
          </p:spPr>
        </p:pic>
      </p:gr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46127" y="368992"/>
            <a:ext cx="4338488" cy="1852002"/>
          </a:xfrm>
          <a:prstGeom prst="rect">
            <a:avLst/>
          </a:prstGeom>
          <a:effectLst>
            <a:outerShdw blurRad="63500" sx="102000" sy="102000" algn="ctr" rotWithShape="0">
              <a:prstClr val="black">
                <a:alpha val="40000"/>
              </a:prstClr>
            </a:outerShdw>
          </a:effectLst>
        </p:spPr>
      </p:pic>
      <p:grpSp>
        <p:nvGrpSpPr>
          <p:cNvPr id="120" name="Group 119"/>
          <p:cNvGrpSpPr/>
          <p:nvPr/>
        </p:nvGrpSpPr>
        <p:grpSpPr>
          <a:xfrm>
            <a:off x="863600" y="3163306"/>
            <a:ext cx="3300074" cy="5608236"/>
            <a:chOff x="787400" y="3079531"/>
            <a:chExt cx="3300074" cy="5692011"/>
          </a:xfrm>
        </p:grpSpPr>
        <p:sp>
          <p:nvSpPr>
            <p:cNvPr id="121" name="Rectangle 120">
              <a:hlinkClick r:id="rId8" action="ppaction://hlinksldjump"/>
            </p:cNvPr>
            <p:cNvSpPr/>
            <p:nvPr/>
          </p:nvSpPr>
          <p:spPr bwMode="auto">
            <a:xfrm>
              <a:off x="787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2" name="Rectangle 121">
              <a:hlinkClick r:id="rId8" action="ppaction://hlinksldjump"/>
            </p:cNvPr>
            <p:cNvSpPr/>
            <p:nvPr/>
          </p:nvSpPr>
          <p:spPr bwMode="auto">
            <a:xfrm>
              <a:off x="863600" y="3932964"/>
              <a:ext cx="3084202" cy="2847783"/>
            </a:xfrm>
            <a:prstGeom prst="rect">
              <a:avLst/>
            </a:prstGeom>
            <a:solidFill>
              <a:schemeClr val="tx1"/>
            </a:solidFill>
            <a:ln w="5715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3" name="Flowchart: Delay 122"/>
            <p:cNvSpPr/>
            <p:nvPr/>
          </p:nvSpPr>
          <p:spPr bwMode="auto">
            <a:xfrm rot="5400000">
              <a:off x="2558265" y="474357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lowchart: Delay 123"/>
            <p:cNvSpPr/>
            <p:nvPr/>
          </p:nvSpPr>
          <p:spPr bwMode="auto">
            <a:xfrm rot="5400000">
              <a:off x="4222" y="472880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5" name="Flowchart: Delay 124"/>
            <p:cNvSpPr/>
            <p:nvPr/>
          </p:nvSpPr>
          <p:spPr bwMode="auto">
            <a:xfrm rot="16200000">
              <a:off x="-212461" y="700521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6" name="Oval 125"/>
            <p:cNvSpPr/>
            <p:nvPr/>
          </p:nvSpPr>
          <p:spPr bwMode="auto">
            <a:xfrm flipH="1">
              <a:off x="845220" y="586740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7" name="Group 126"/>
            <p:cNvGrpSpPr/>
            <p:nvPr/>
          </p:nvGrpSpPr>
          <p:grpSpPr>
            <a:xfrm>
              <a:off x="900482" y="3932964"/>
              <a:ext cx="496518" cy="2052677"/>
              <a:chOff x="25400" y="1005722"/>
              <a:chExt cx="1981199" cy="4151070"/>
            </a:xfrm>
          </p:grpSpPr>
          <p:sp>
            <p:nvSpPr>
              <p:cNvPr id="163" name="Freeform 162"/>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4" name="Freeform 163"/>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5" name="Freeform 164"/>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28" name="Group 127"/>
            <p:cNvGrpSpPr/>
            <p:nvPr/>
          </p:nvGrpSpPr>
          <p:grpSpPr>
            <a:xfrm>
              <a:off x="939800" y="6172200"/>
              <a:ext cx="499540" cy="2571009"/>
              <a:chOff x="244044" y="4992958"/>
              <a:chExt cx="1729433" cy="4303439"/>
            </a:xfrm>
          </p:grpSpPr>
          <p:sp>
            <p:nvSpPr>
              <p:cNvPr id="160" name="Freeform 159"/>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1" name="Freeform 160"/>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2" name="Freeform 161"/>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29" name="Flowchart: Stored Data 128"/>
            <p:cNvSpPr/>
            <p:nvPr/>
          </p:nvSpPr>
          <p:spPr bwMode="auto">
            <a:xfrm rot="16200000" flipV="1">
              <a:off x="1910684" y="2985366"/>
              <a:ext cx="1030034" cy="122883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0" name="Flowchart: Delay 129"/>
            <p:cNvSpPr/>
            <p:nvPr/>
          </p:nvSpPr>
          <p:spPr bwMode="auto">
            <a:xfrm rot="16200000">
              <a:off x="2349712" y="701998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1" name="Oval 130"/>
            <p:cNvSpPr/>
            <p:nvPr/>
          </p:nvSpPr>
          <p:spPr bwMode="auto">
            <a:xfrm flipH="1">
              <a:off x="3422736" y="588217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2" name="Flowchart: Stored Data 131"/>
            <p:cNvSpPr/>
            <p:nvPr/>
          </p:nvSpPr>
          <p:spPr bwMode="auto">
            <a:xfrm rot="16200000" flipV="1">
              <a:off x="784325" y="3082606"/>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3" name="Group 132"/>
            <p:cNvGrpSpPr/>
            <p:nvPr/>
          </p:nvGrpSpPr>
          <p:grpSpPr>
            <a:xfrm>
              <a:off x="3491652" y="3733800"/>
              <a:ext cx="496518" cy="2368905"/>
              <a:chOff x="25400" y="1005722"/>
              <a:chExt cx="1981201" cy="4151070"/>
            </a:xfrm>
          </p:grpSpPr>
          <p:sp>
            <p:nvSpPr>
              <p:cNvPr id="157" name="Freeform 156"/>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8" name="Freeform 157"/>
              <p:cNvSpPr/>
              <p:nvPr/>
            </p:nvSpPr>
            <p:spPr bwMode="auto">
              <a:xfrm flipH="1">
                <a:off x="1525121" y="1308060"/>
                <a:ext cx="481480" cy="373061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9" name="Freeform 158"/>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4" name="Flowchart: Stored Data 133"/>
            <p:cNvSpPr/>
            <p:nvPr/>
          </p:nvSpPr>
          <p:spPr bwMode="auto">
            <a:xfrm rot="16200000" flipV="1">
              <a:off x="3037041" y="3087840"/>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5" name="Group 134"/>
            <p:cNvGrpSpPr/>
            <p:nvPr/>
          </p:nvGrpSpPr>
          <p:grpSpPr>
            <a:xfrm>
              <a:off x="3502497" y="6200533"/>
              <a:ext cx="499540" cy="2571009"/>
              <a:chOff x="244044" y="4992958"/>
              <a:chExt cx="1729433" cy="4303439"/>
            </a:xfrm>
          </p:grpSpPr>
          <p:sp>
            <p:nvSpPr>
              <p:cNvPr id="154" name="Freeform 153"/>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5" name="Freeform 154"/>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6" name="Freeform 155"/>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6" name="AutoShape 1">
              <a:hlinkClick r:id="rId8" action="ppaction://hlinksldjump"/>
            </p:cNvPr>
            <p:cNvSpPr>
              <a:spLocks/>
            </p:cNvSpPr>
            <p:nvPr/>
          </p:nvSpPr>
          <p:spPr bwMode="auto">
            <a:xfrm>
              <a:off x="1525301" y="4191001"/>
              <a:ext cx="1824272" cy="1559472"/>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sz="1000" dirty="0">
                  <a:solidFill>
                    <a:schemeClr val="tx1"/>
                  </a:solidFill>
                  <a:latin typeface="Trebuchet MS" pitchFamily="34" charset="0"/>
                  <a:ea typeface="MS PGothic" pitchFamily="34" charset="-128"/>
                </a:rPr>
                <a:t>Bianca</a:t>
              </a:r>
              <a:r>
                <a:rPr lang="ja-JP" altLang="en-US" sz="1000" dirty="0">
                  <a:solidFill>
                    <a:schemeClr val="tx1"/>
                  </a:solidFill>
                  <a:latin typeface="Trebuchet MS" pitchFamily="34" charset="0"/>
                  <a:ea typeface="MS PGothic" pitchFamily="34" charset="-128"/>
                </a:rPr>
                <a:t>’</a:t>
              </a:r>
              <a:r>
                <a:rPr lang="en-US" altLang="ja-JP" sz="1000" dirty="0">
                  <a:solidFill>
                    <a:schemeClr val="tx1"/>
                  </a:solidFill>
                  <a:latin typeface="Trebuchet MS" pitchFamily="34" charset="0"/>
                  <a:ea typeface="MS PGothic" pitchFamily="34" charset="-128"/>
                </a:rPr>
                <a:t>s favorite thing in the</a:t>
              </a:r>
            </a:p>
            <a:p>
              <a:pPr>
                <a:defRPr/>
              </a:pPr>
              <a:r>
                <a:rPr lang="en-US" altLang="ja-JP" sz="1000" dirty="0">
                  <a:solidFill>
                    <a:schemeClr val="tx1"/>
                  </a:solidFill>
                  <a:latin typeface="Trebuchet MS" pitchFamily="34" charset="0"/>
                  <a:ea typeface="MS PGothic" pitchFamily="34" charset="-128"/>
                </a:rPr>
                <a:t> whole world is performing. </a:t>
              </a:r>
            </a:p>
            <a:p>
              <a:pPr>
                <a:defRPr/>
              </a:pPr>
              <a:r>
                <a:rPr lang="en-US" altLang="ja-JP" sz="1000" dirty="0">
                  <a:solidFill>
                    <a:schemeClr val="tx1"/>
                  </a:solidFill>
                  <a:latin typeface="Trebuchet MS" pitchFamily="34" charset="0"/>
                  <a:ea typeface="MS PGothic" pitchFamily="34" charset="-128"/>
                </a:rPr>
                <a:t>From an early age, Bianca</a:t>
              </a:r>
            </a:p>
            <a:p>
              <a:pPr>
                <a:defRPr/>
              </a:pPr>
              <a:r>
                <a:rPr lang="en-US" altLang="ja-JP" sz="1000" dirty="0">
                  <a:solidFill>
                    <a:schemeClr val="tx1"/>
                  </a:solidFill>
                  <a:latin typeface="Trebuchet MS" pitchFamily="34" charset="0"/>
                  <a:ea typeface="MS PGothic" pitchFamily="34" charset="-128"/>
                </a:rPr>
                <a:t> has taken voice lessons and performed in a variety of settings, including choice concerts, school plays,</a:t>
              </a:r>
            </a:p>
            <a:p>
              <a:pPr>
                <a:defRPr/>
              </a:pPr>
              <a:r>
                <a:rPr lang="en-US" altLang="ja-JP" sz="1000" dirty="0">
                  <a:solidFill>
                    <a:schemeClr val="tx1"/>
                  </a:solidFill>
                  <a:latin typeface="Trebuchet MS" pitchFamily="34" charset="0"/>
                  <a:ea typeface="MS PGothic" pitchFamily="34" charset="-128"/>
                </a:rPr>
                <a:t> and so on.</a:t>
              </a:r>
              <a:endParaRPr lang="en-US" sz="1000" dirty="0">
                <a:solidFill>
                  <a:schemeClr val="tx1"/>
                </a:solidFill>
                <a:latin typeface="Trebuchet MS" pitchFamily="34" charset="0"/>
                <a:ea typeface="MS PGothic" pitchFamily="34" charset="-128"/>
              </a:endParaRPr>
            </a:p>
          </p:txBody>
        </p:sp>
        <p:sp>
          <p:nvSpPr>
            <p:cNvPr id="137" name="AutoShape 1"/>
            <p:cNvSpPr>
              <a:spLocks/>
            </p:cNvSpPr>
            <p:nvPr/>
          </p:nvSpPr>
          <p:spPr bwMode="auto">
            <a:xfrm>
              <a:off x="1072468" y="3505200"/>
              <a:ext cx="2559136" cy="427764"/>
            </a:xfrm>
            <a:prstGeom prst="roundRect">
              <a:avLst>
                <a:gd name="adj" fmla="val 4500"/>
              </a:avLst>
            </a:prstGeom>
            <a:solidFill>
              <a:srgbClr val="1F658C"/>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altLang="ja-JP" sz="1200" b="1" dirty="0">
                  <a:solidFill>
                    <a:schemeClr val="tx1"/>
                  </a:solidFill>
                  <a:latin typeface="Trebuchet MS" pitchFamily="34" charset="0"/>
                  <a:ea typeface="MS PGothic" pitchFamily="34" charset="-128"/>
                </a:rPr>
                <a:t>HF Theater Presents…</a:t>
              </a:r>
              <a:endParaRPr lang="en-US" sz="1200" dirty="0">
                <a:solidFill>
                  <a:schemeClr val="tx1"/>
                </a:solidFill>
                <a:latin typeface="Trebuchet MS" pitchFamily="34" charset="0"/>
                <a:ea typeface="MS PGothic" pitchFamily="34" charset="-128"/>
              </a:endParaRPr>
            </a:p>
          </p:txBody>
        </p:sp>
        <p:grpSp>
          <p:nvGrpSpPr>
            <p:cNvPr id="138" name="Group 137"/>
            <p:cNvGrpSpPr/>
            <p:nvPr/>
          </p:nvGrpSpPr>
          <p:grpSpPr>
            <a:xfrm>
              <a:off x="1588405" y="6912771"/>
              <a:ext cx="1381066" cy="632384"/>
              <a:chOff x="3204829" y="7101651"/>
              <a:chExt cx="4448432" cy="2036918"/>
            </a:xfrm>
          </p:grpSpPr>
          <p:grpSp>
            <p:nvGrpSpPr>
              <p:cNvPr id="146" name="Group 145"/>
              <p:cNvGrpSpPr/>
              <p:nvPr/>
            </p:nvGrpSpPr>
            <p:grpSpPr>
              <a:xfrm>
                <a:off x="3204829" y="7101651"/>
                <a:ext cx="2514600" cy="1524000"/>
                <a:chOff x="2476155" y="6816300"/>
                <a:chExt cx="2514600" cy="1524000"/>
              </a:xfrm>
            </p:grpSpPr>
            <p:sp>
              <p:nvSpPr>
                <p:cNvPr id="151" name="Wave 150"/>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2" name="Wave 151"/>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3" name="TextBox 152"/>
                <p:cNvSpPr txBox="1"/>
                <p:nvPr/>
              </p:nvSpPr>
              <p:spPr>
                <a:xfrm rot="20031554">
                  <a:off x="2698466" y="7264201"/>
                  <a:ext cx="2109545" cy="594812"/>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nvGrpSpPr>
              <p:cNvPr id="147" name="Group 146"/>
              <p:cNvGrpSpPr/>
              <p:nvPr/>
            </p:nvGrpSpPr>
            <p:grpSpPr>
              <a:xfrm rot="1530502">
                <a:off x="5138661" y="7614569"/>
                <a:ext cx="2514600" cy="1524000"/>
                <a:chOff x="2476155" y="6816300"/>
                <a:chExt cx="2514600" cy="1524000"/>
              </a:xfrm>
            </p:grpSpPr>
            <p:sp>
              <p:nvSpPr>
                <p:cNvPr id="148" name="Wave 147"/>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9" name="Wave 148"/>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0" name="TextBox 149"/>
                <p:cNvSpPr txBox="1"/>
                <p:nvPr/>
              </p:nvSpPr>
              <p:spPr>
                <a:xfrm rot="20031554">
                  <a:off x="2698468" y="7257099"/>
                  <a:ext cx="2109545" cy="609024"/>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grpSp>
          <p:nvGrpSpPr>
            <p:cNvPr id="139" name="Group 138"/>
            <p:cNvGrpSpPr/>
            <p:nvPr/>
          </p:nvGrpSpPr>
          <p:grpSpPr>
            <a:xfrm>
              <a:off x="2354505" y="6303178"/>
              <a:ext cx="829011" cy="732372"/>
              <a:chOff x="7639044" y="6323140"/>
              <a:chExt cx="2807814" cy="2480503"/>
            </a:xfrm>
          </p:grpSpPr>
          <p:sp>
            <p:nvSpPr>
              <p:cNvPr id="140" name="Rectangle 139"/>
              <p:cNvSpPr/>
              <p:nvPr/>
            </p:nvSpPr>
            <p:spPr bwMode="auto">
              <a:xfrm rot="19483210">
                <a:off x="7639044" y="6323140"/>
                <a:ext cx="2169532" cy="404006"/>
              </a:xfrm>
              <a:prstGeom prst="rect">
                <a:avLst/>
              </a:prstGeom>
              <a:solidFill>
                <a:srgbClr val="1F658C"/>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1" name="Rectangle 140"/>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2" name="Rectangle 141"/>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143" name="Straight Connector 142"/>
              <p:cNvCxnSpPr/>
              <p:nvPr/>
            </p:nvCxnSpPr>
            <p:spPr bwMode="auto">
              <a:xfrm flipV="1">
                <a:off x="8374477" y="7334934"/>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4" name="Straight Connector 143"/>
              <p:cNvCxnSpPr/>
              <p:nvPr/>
            </p:nvCxnSpPr>
            <p:spPr bwMode="auto">
              <a:xfrm flipV="1">
                <a:off x="8479994" y="7709567"/>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5" name="Straight Connector 144"/>
              <p:cNvCxnSpPr/>
              <p:nvPr/>
            </p:nvCxnSpPr>
            <p:spPr bwMode="auto">
              <a:xfrm flipV="1">
                <a:off x="8559800" y="8135733"/>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pic>
        <p:nvPicPr>
          <p:cNvPr id="14349" name="Picture 1434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628750">
            <a:off x="10913150" y="1111566"/>
            <a:ext cx="1378291" cy="1857331"/>
          </a:xfrm>
          <a:prstGeom prst="rect">
            <a:avLst/>
          </a:prstGeom>
          <a:effectLst>
            <a:outerShdw blurRad="50800" dist="38100" dir="18900000" algn="bl" rotWithShape="0">
              <a:prstClr val="black">
                <a:alpha val="40000"/>
              </a:prstClr>
            </a:outerShdw>
          </a:effectLst>
        </p:spPr>
      </p:pic>
      <p:sp>
        <p:nvSpPr>
          <p:cNvPr id="18" name="TextBox 17"/>
          <p:cNvSpPr txBox="1"/>
          <p:nvPr/>
        </p:nvSpPr>
        <p:spPr>
          <a:xfrm>
            <a:off x="5207000" y="1101804"/>
            <a:ext cx="6345006" cy="1107996"/>
          </a:xfrm>
          <a:prstGeom prst="rect">
            <a:avLst/>
          </a:prstGeom>
          <a:noFill/>
        </p:spPr>
        <p:txBody>
          <a:bodyPr wrap="none" rtlCol="0">
            <a:spAutoFit/>
          </a:bodyPr>
          <a:lstStyle/>
          <a:p>
            <a:r>
              <a:rPr lang="en-US" sz="6600" b="1" dirty="0">
                <a:solidFill>
                  <a:schemeClr val="bg1"/>
                </a:solidFill>
                <a:effectLst>
                  <a:outerShdw blurRad="63500" sx="102000" sy="102000" algn="ctr" rotWithShape="0">
                    <a:prstClr val="black">
                      <a:alpha val="40000"/>
                    </a:prstClr>
                  </a:outerShdw>
                </a:effectLst>
                <a:latin typeface="Trebuchet MS" pitchFamily="34" charset="0"/>
              </a:rPr>
              <a:t>Keys to Success</a:t>
            </a:r>
          </a:p>
        </p:txBody>
      </p:sp>
      <p:grpSp>
        <p:nvGrpSpPr>
          <p:cNvPr id="207" name="Group 206"/>
          <p:cNvGrpSpPr/>
          <p:nvPr/>
        </p:nvGrpSpPr>
        <p:grpSpPr>
          <a:xfrm>
            <a:off x="8798037" y="3124201"/>
            <a:ext cx="3352800" cy="5638800"/>
            <a:chOff x="8712200" y="3124201"/>
            <a:chExt cx="3352800" cy="5638800"/>
          </a:xfrm>
        </p:grpSpPr>
        <p:sp>
          <p:nvSpPr>
            <p:cNvPr id="208" name="Rectangle 207">
              <a:hlinkClick r:id="rId11" action="ppaction://hlinksldjump"/>
            </p:cNvPr>
            <p:cNvSpPr/>
            <p:nvPr/>
          </p:nvSpPr>
          <p:spPr bwMode="auto">
            <a:xfrm>
              <a:off x="8788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209" name="Group 208"/>
            <p:cNvGrpSpPr/>
            <p:nvPr/>
          </p:nvGrpSpPr>
          <p:grpSpPr>
            <a:xfrm>
              <a:off x="8712200" y="4800600"/>
              <a:ext cx="3152591" cy="3307692"/>
              <a:chOff x="1278619" y="76200"/>
              <a:chExt cx="10234360" cy="9088584"/>
            </a:xfrm>
          </p:grpSpPr>
          <p:grpSp>
            <p:nvGrpSpPr>
              <p:cNvPr id="210" name="Group 209"/>
              <p:cNvGrpSpPr/>
              <p:nvPr/>
            </p:nvGrpSpPr>
            <p:grpSpPr>
              <a:xfrm rot="21312744">
                <a:off x="4940541" y="7620937"/>
                <a:ext cx="4056508" cy="1047766"/>
                <a:chOff x="4794265" y="7788013"/>
                <a:chExt cx="4183062" cy="1080454"/>
              </a:xfrm>
            </p:grpSpPr>
            <p:sp>
              <p:nvSpPr>
                <p:cNvPr id="236" name="Flowchart: Terminator 235"/>
                <p:cNvSpPr/>
                <p:nvPr/>
              </p:nvSpPr>
              <p:spPr bwMode="auto">
                <a:xfrm rot="21120000">
                  <a:off x="7817299" y="7996315"/>
                  <a:ext cx="1160028" cy="150694"/>
                </a:xfrm>
                <a:prstGeom prst="flowChartTerminator">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7" name="Flowchart: Alternate Process 236"/>
                <p:cNvSpPr/>
                <p:nvPr/>
              </p:nvSpPr>
              <p:spPr bwMode="auto">
                <a:xfrm rot="21123446">
                  <a:off x="4794265" y="7788013"/>
                  <a:ext cx="3615562"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8" name="Oval 237"/>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9" name="Flowchart: Terminator 238"/>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0" name="Straight Connector 239"/>
                <p:cNvCxnSpPr/>
                <p:nvPr/>
              </p:nvCxnSpPr>
              <p:spPr bwMode="auto">
                <a:xfrm>
                  <a:off x="5928969" y="80716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1" name="Straight Connector 240"/>
                <p:cNvCxnSpPr/>
                <p:nvPr/>
              </p:nvCxnSpPr>
              <p:spPr bwMode="auto">
                <a:xfrm>
                  <a:off x="6173573" y="8054458"/>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2" name="Straight Connector 241"/>
                <p:cNvCxnSpPr/>
                <p:nvPr/>
              </p:nvCxnSpPr>
              <p:spPr bwMode="auto">
                <a:xfrm>
                  <a:off x="6457569" y="7990241"/>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3" name="Straight Connector 242"/>
                <p:cNvCxnSpPr/>
                <p:nvPr/>
              </p:nvCxnSpPr>
              <p:spPr bwMode="auto">
                <a:xfrm>
                  <a:off x="6726919" y="793983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4" name="Straight Connector 243"/>
                <p:cNvCxnSpPr/>
                <p:nvPr/>
              </p:nvCxnSpPr>
              <p:spPr bwMode="auto">
                <a:xfrm>
                  <a:off x="7011503" y="79192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5" name="Straight Connector 244"/>
                <p:cNvCxnSpPr/>
                <p:nvPr/>
              </p:nvCxnSpPr>
              <p:spPr bwMode="auto">
                <a:xfrm>
                  <a:off x="7244281" y="7883136"/>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6" name="Straight Connector 245"/>
                <p:cNvCxnSpPr/>
                <p:nvPr/>
              </p:nvCxnSpPr>
              <p:spPr bwMode="auto">
                <a:xfrm>
                  <a:off x="7569200" y="785073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7" name="Straight Connector 246"/>
                <p:cNvCxnSpPr/>
                <p:nvPr/>
              </p:nvCxnSpPr>
              <p:spPr bwMode="auto">
                <a:xfrm>
                  <a:off x="7812457" y="782420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1" name="Group 210"/>
              <p:cNvGrpSpPr/>
              <p:nvPr/>
            </p:nvGrpSpPr>
            <p:grpSpPr>
              <a:xfrm>
                <a:off x="2581625" y="533400"/>
                <a:ext cx="4524132" cy="6019517"/>
                <a:chOff x="2581625" y="533400"/>
                <a:chExt cx="4524132" cy="6019517"/>
              </a:xfrm>
            </p:grpSpPr>
            <p:grpSp>
              <p:nvGrpSpPr>
                <p:cNvPr id="229" name="Group 228"/>
                <p:cNvGrpSpPr/>
                <p:nvPr/>
              </p:nvGrpSpPr>
              <p:grpSpPr>
                <a:xfrm>
                  <a:off x="2581625" y="533400"/>
                  <a:ext cx="4524132" cy="6019517"/>
                  <a:chOff x="2492689" y="685864"/>
                  <a:chExt cx="4524132" cy="6019517"/>
                </a:xfrm>
              </p:grpSpPr>
              <p:sp>
                <p:nvSpPr>
                  <p:cNvPr id="231" name="AutoShape 1"/>
                  <p:cNvSpPr>
                    <a:spLocks/>
                  </p:cNvSpPr>
                  <p:nvPr/>
                </p:nvSpPr>
                <p:spPr bwMode="auto">
                  <a:xfrm rot="20018768">
                    <a:off x="2492689" y="935711"/>
                    <a:ext cx="4524132" cy="5769670"/>
                  </a:xfrm>
                  <a:prstGeom prst="roundRect">
                    <a:avLst>
                      <a:gd name="adj" fmla="val 4500"/>
                    </a:avLst>
                  </a:prstGeom>
                  <a:solidFill>
                    <a:srgbClr val="663300"/>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32" name="Oval 231"/>
                  <p:cNvSpPr/>
                  <p:nvPr/>
                </p:nvSpPr>
                <p:spPr bwMode="auto">
                  <a:xfrm rot="19776889">
                    <a:off x="3201913" y="685864"/>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3" name="Oval 232"/>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4" name="Rectangle 233"/>
                  <p:cNvSpPr/>
                  <p:nvPr/>
                </p:nvSpPr>
                <p:spPr bwMode="auto">
                  <a:xfrm rot="20041963">
                    <a:off x="2970977" y="1258833"/>
                    <a:ext cx="3622041"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5" name="Flowchart: Delay 234"/>
                  <p:cNvSpPr/>
                  <p:nvPr/>
                </p:nvSpPr>
                <p:spPr bwMode="auto">
                  <a:xfrm rot="3821790">
                    <a:off x="3391231" y="868528"/>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30" name="Picture 2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056754">
                  <a:off x="3299354" y="2069171"/>
                  <a:ext cx="2486191" cy="2466535"/>
                </a:xfrm>
                <a:prstGeom prst="rect">
                  <a:avLst/>
                </a:prstGeom>
              </p:spPr>
            </p:pic>
          </p:grpSp>
          <p:grpSp>
            <p:nvGrpSpPr>
              <p:cNvPr id="212" name="Group 211"/>
              <p:cNvGrpSpPr/>
              <p:nvPr/>
            </p:nvGrpSpPr>
            <p:grpSpPr>
              <a:xfrm>
                <a:off x="6626469" y="152399"/>
                <a:ext cx="4524131" cy="6239765"/>
                <a:chOff x="6626469" y="152399"/>
                <a:chExt cx="4524131" cy="6239765"/>
              </a:xfrm>
            </p:grpSpPr>
            <p:grpSp>
              <p:nvGrpSpPr>
                <p:cNvPr id="222" name="Group 221"/>
                <p:cNvGrpSpPr/>
                <p:nvPr/>
              </p:nvGrpSpPr>
              <p:grpSpPr>
                <a:xfrm>
                  <a:off x="6626469" y="152399"/>
                  <a:ext cx="4524131" cy="6239765"/>
                  <a:chOff x="6626469" y="152399"/>
                  <a:chExt cx="4524131" cy="6239765"/>
                </a:xfrm>
              </p:grpSpPr>
              <p:sp>
                <p:nvSpPr>
                  <p:cNvPr id="224"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25" name="Oval 224"/>
                  <p:cNvSpPr/>
                  <p:nvPr/>
                </p:nvSpPr>
                <p:spPr bwMode="auto">
                  <a:xfrm rot="355099">
                    <a:off x="9283859" y="152399"/>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6" name="Oval 225"/>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7" name="Rectangle 226"/>
                  <p:cNvSpPr/>
                  <p:nvPr/>
                </p:nvSpPr>
                <p:spPr bwMode="auto">
                  <a:xfrm rot="652940">
                    <a:off x="7100594" y="972828"/>
                    <a:ext cx="3622041" cy="5114394"/>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8" name="Flowchart: Delay 227"/>
                  <p:cNvSpPr/>
                  <p:nvPr/>
                </p:nvSpPr>
                <p:spPr bwMode="auto">
                  <a:xfrm rot="6000000">
                    <a:off x="9164239" y="392617"/>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23" name="Picture 22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574764">
                  <a:off x="7953430" y="1868826"/>
                  <a:ext cx="2622744" cy="2602008"/>
                </a:xfrm>
                <a:prstGeom prst="rect">
                  <a:avLst/>
                </a:prstGeom>
              </p:spPr>
            </p:pic>
          </p:grpSp>
          <p:grpSp>
            <p:nvGrpSpPr>
              <p:cNvPr id="213" name="Group 212"/>
              <p:cNvGrpSpPr/>
              <p:nvPr/>
            </p:nvGrpSpPr>
            <p:grpSpPr>
              <a:xfrm>
                <a:off x="4597400" y="76200"/>
                <a:ext cx="4524131" cy="6246206"/>
                <a:chOff x="4628525" y="316176"/>
                <a:chExt cx="4524131" cy="6246206"/>
              </a:xfrm>
            </p:grpSpPr>
            <p:sp>
              <p:nvSpPr>
                <p:cNvPr id="216"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217" name="Oval 216"/>
                <p:cNvSpPr/>
                <p:nvPr/>
              </p:nvSpPr>
              <p:spPr bwMode="auto">
                <a:xfrm rot="21283230">
                  <a:off x="6573922" y="316176"/>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8" name="Oval 217"/>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9" name="Rectangle 218"/>
                <p:cNvSpPr/>
                <p:nvPr/>
              </p:nvSpPr>
              <p:spPr bwMode="auto">
                <a:xfrm rot="21540000">
                  <a:off x="4884218" y="1107567"/>
                  <a:ext cx="4012742"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0" name="Rectangle 219"/>
                <p:cNvSpPr/>
                <p:nvPr/>
              </p:nvSpPr>
              <p:spPr>
                <a:xfrm rot="21540000">
                  <a:off x="5030398" y="1556911"/>
                  <a:ext cx="3682217" cy="4312974"/>
                </a:xfrm>
                <a:prstGeom prst="rect">
                  <a:avLst/>
                </a:prstGeom>
              </p:spPr>
              <p:txBody>
                <a:bodyPr wrap="square">
                  <a:spAutoFit/>
                </a:bodyPr>
                <a:lstStyle/>
                <a:p>
                  <a:pPr>
                    <a:defRPr/>
                  </a:pPr>
                  <a:r>
                    <a:rPr lang="en-US" sz="800" dirty="0">
                      <a:solidFill>
                        <a:schemeClr val="bg1"/>
                      </a:solidFill>
                      <a:latin typeface="Trebuchet MS" pitchFamily="34" charset="0"/>
                      <a:ea typeface="ＭＳ Ｐゴシック" charset="0"/>
                      <a:cs typeface="American Typewriter" charset="0"/>
                    </a:rPr>
                    <a:t>His entire life, Alejandro has wanted to become a doctor. Experience has taught him that the road to reaching his dream will not be an easy one. He is currently in medical school and struggling to keep up with his studies.</a:t>
                  </a:r>
                </a:p>
              </p:txBody>
            </p:sp>
            <p:sp>
              <p:nvSpPr>
                <p:cNvPr id="221" name="Flowchart: Delay 220"/>
                <p:cNvSpPr/>
                <p:nvPr/>
              </p:nvSpPr>
              <p:spPr bwMode="auto">
                <a:xfrm rot="5328131">
                  <a:off x="6581548" y="500994"/>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14" name="Picture 2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420009">
                <a:off x="1278619" y="5429745"/>
                <a:ext cx="4443672" cy="3249848"/>
              </a:xfrm>
              <a:prstGeom prst="rect">
                <a:avLst/>
              </a:prstGeom>
            </p:spPr>
          </p:pic>
          <p:pic>
            <p:nvPicPr>
              <p:cNvPr id="215" name="Picture 2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9788193">
                <a:off x="7613136" y="5109222"/>
                <a:ext cx="3899843" cy="4055562"/>
              </a:xfrm>
              <a:prstGeom prst="rect">
                <a:avLst/>
              </a:prstGeom>
            </p:spPr>
          </p:pic>
        </p:grpSp>
      </p:grpSp>
      <p:pic>
        <p:nvPicPr>
          <p:cNvPr id="3" name="Picture 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4392" y="815854"/>
            <a:ext cx="938410" cy="1067614"/>
          </a:xfrm>
          <a:prstGeom prst="rect">
            <a:avLst/>
          </a:prstGeom>
        </p:spPr>
      </p:pic>
      <p:sp>
        <p:nvSpPr>
          <p:cNvPr id="9" name="TextBox 8">
            <a:hlinkClick r:id="rId8" action="ppaction://hlinksldjump"/>
          </p:cNvPr>
          <p:cNvSpPr txBox="1"/>
          <p:nvPr/>
        </p:nvSpPr>
        <p:spPr>
          <a:xfrm>
            <a:off x="1812814" y="8029545"/>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4" name="Group 14353"/>
          <p:cNvGrpSpPr/>
          <p:nvPr/>
        </p:nvGrpSpPr>
        <p:grpSpPr>
          <a:xfrm>
            <a:off x="775663" y="3137783"/>
            <a:ext cx="3516937" cy="5638800"/>
            <a:chOff x="787400" y="3124200"/>
            <a:chExt cx="3276600" cy="5638800"/>
          </a:xfrm>
          <a:effectLst>
            <a:outerShdw blurRad="63500" sx="102000" sy="102000" algn="ctr" rotWithShape="0">
              <a:prstClr val="black">
                <a:alpha val="40000"/>
              </a:prstClr>
            </a:outerShdw>
          </a:effectLst>
        </p:grpSpPr>
        <p:grpSp>
          <p:nvGrpSpPr>
            <p:cNvPr id="20" name="Group 19"/>
            <p:cNvGrpSpPr/>
            <p:nvPr/>
          </p:nvGrpSpPr>
          <p:grpSpPr>
            <a:xfrm>
              <a:off x="787400" y="3124200"/>
              <a:ext cx="3276600" cy="5638800"/>
              <a:chOff x="1016000" y="1371600"/>
              <a:chExt cx="3276600" cy="5638800"/>
            </a:xfrm>
          </p:grpSpPr>
          <p:sp>
            <p:nvSpPr>
              <p:cNvPr id="4" name="Rectangle 3"/>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 name="Oval 4"/>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Rectangle 5"/>
              <p:cNvSpPr/>
              <p:nvPr/>
            </p:nvSpPr>
            <p:spPr bwMode="auto">
              <a:xfrm>
                <a:off x="1819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a:off x="1819628" y="4318121"/>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Rectangle 15"/>
              <p:cNvSpPr/>
              <p:nvPr/>
            </p:nvSpPr>
            <p:spPr bwMode="auto">
              <a:xfrm>
                <a:off x="2962628" y="4326004"/>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7" name="Rectangle 16"/>
              <p:cNvSpPr/>
              <p:nvPr/>
            </p:nvSpPr>
            <p:spPr bwMode="auto">
              <a:xfrm>
                <a:off x="2962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1" name="TextBox 50"/>
            <p:cNvSpPr txBox="1"/>
            <p:nvPr/>
          </p:nvSpPr>
          <p:spPr>
            <a:xfrm>
              <a:off x="1830866" y="5410200"/>
              <a:ext cx="1394934"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Bianca</a:t>
              </a:r>
            </a:p>
          </p:txBody>
        </p:sp>
        <p:pic>
          <p:nvPicPr>
            <p:cNvPr id="14350" name="Picture 1434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3500000" algn="br" rotWithShape="0">
                <a:prstClr val="black">
                  <a:alpha val="40000"/>
                </a:prstClr>
              </a:outerShdw>
            </a:effectLst>
          </p:spPr>
        </p:pic>
      </p:grpSp>
      <p:sp>
        <p:nvSpPr>
          <p:cNvPr id="169" name="TextBox 168">
            <a:hlinkClick r:id="rId3" action="ppaction://hlinksldjump"/>
          </p:cNvPr>
          <p:cNvSpPr txBox="1"/>
          <p:nvPr/>
        </p:nvSpPr>
        <p:spPr>
          <a:xfrm>
            <a:off x="6593558" y="8283032"/>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1" name="Group 14350"/>
          <p:cNvGrpSpPr/>
          <p:nvPr/>
        </p:nvGrpSpPr>
        <p:grpSpPr>
          <a:xfrm>
            <a:off x="4902270" y="3124200"/>
            <a:ext cx="3276600" cy="5638800"/>
            <a:chOff x="4799724" y="3124200"/>
            <a:chExt cx="3276600" cy="5638800"/>
          </a:xfrm>
          <a:effectLst>
            <a:outerShdw blurRad="63500" sx="102000" sy="102000" algn="ctr" rotWithShape="0">
              <a:prstClr val="black">
                <a:alpha val="40000"/>
              </a:prstClr>
            </a:outerShdw>
          </a:effectLst>
        </p:grpSpPr>
        <p:grpSp>
          <p:nvGrpSpPr>
            <p:cNvPr id="14341" name="Group 14340"/>
            <p:cNvGrpSpPr/>
            <p:nvPr/>
          </p:nvGrpSpPr>
          <p:grpSpPr>
            <a:xfrm>
              <a:off x="4799724" y="3124200"/>
              <a:ext cx="3276600" cy="5638800"/>
              <a:chOff x="5080876" y="2895600"/>
              <a:chExt cx="3276600" cy="5638800"/>
            </a:xfrm>
          </p:grpSpPr>
          <p:grpSp>
            <p:nvGrpSpPr>
              <p:cNvPr id="19" name="Group 18"/>
              <p:cNvGrpSpPr/>
              <p:nvPr/>
            </p:nvGrpSpPr>
            <p:grpSpPr>
              <a:xfrm>
                <a:off x="5080876" y="2895600"/>
                <a:ext cx="3276600" cy="5638800"/>
                <a:chOff x="5054600" y="1371600"/>
                <a:chExt cx="3276600" cy="5638800"/>
              </a:xfrm>
            </p:grpSpPr>
            <p:sp>
              <p:nvSpPr>
                <p:cNvPr id="23" name="Rectangle 22"/>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4" name="Oval 23"/>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5" name="Rectangle 24"/>
                <p:cNvSpPr/>
                <p:nvPr/>
              </p:nvSpPr>
              <p:spPr bwMode="auto">
                <a:xfrm>
                  <a:off x="5664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6" name="Rectangle 25"/>
                <p:cNvSpPr/>
                <p:nvPr/>
              </p:nvSpPr>
              <p:spPr bwMode="auto">
                <a:xfrm>
                  <a:off x="56642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7" name="Rectangle 26"/>
                <p:cNvSpPr/>
                <p:nvPr/>
              </p:nvSpPr>
              <p:spPr bwMode="auto">
                <a:xfrm>
                  <a:off x="68072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8" name="Rectangle 27"/>
                <p:cNvSpPr/>
                <p:nvPr/>
              </p:nvSpPr>
              <p:spPr bwMode="auto">
                <a:xfrm>
                  <a:off x="6807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22" name="TextBox 21"/>
              <p:cNvSpPr txBox="1"/>
              <p:nvPr/>
            </p:nvSpPr>
            <p:spPr>
              <a:xfrm>
                <a:off x="5988090" y="5206425"/>
                <a:ext cx="1276310"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Jamal</a:t>
                </a:r>
              </a:p>
            </p:txBody>
          </p:sp>
        </p:grpSp>
        <p:pic>
          <p:nvPicPr>
            <p:cNvPr id="78" name="Picture 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algn="l" rotWithShape="0">
                <a:prstClr val="black">
                  <a:alpha val="40000"/>
                </a:prstClr>
              </a:outerShdw>
            </a:effectLst>
          </p:spPr>
        </p:pic>
      </p:grpSp>
      <p:sp>
        <p:nvSpPr>
          <p:cNvPr id="172" name="TextBox 171">
            <a:hlinkClick r:id="rId11" action="ppaction://hlinksldjump"/>
          </p:cNvPr>
          <p:cNvSpPr txBox="1"/>
          <p:nvPr/>
        </p:nvSpPr>
        <p:spPr>
          <a:xfrm>
            <a:off x="10576763" y="8229600"/>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5" name="Group 14354"/>
          <p:cNvGrpSpPr/>
          <p:nvPr/>
        </p:nvGrpSpPr>
        <p:grpSpPr>
          <a:xfrm>
            <a:off x="8805163" y="3124200"/>
            <a:ext cx="3412237" cy="5638800"/>
            <a:chOff x="8788400" y="3124200"/>
            <a:chExt cx="3276600" cy="5638800"/>
          </a:xfrm>
          <a:effectLst>
            <a:outerShdw blurRad="63500" sx="102000" sy="102000" algn="ctr" rotWithShape="0">
              <a:prstClr val="black">
                <a:alpha val="40000"/>
              </a:prstClr>
            </a:outerShdw>
          </a:effectLst>
        </p:grpSpPr>
        <p:grpSp>
          <p:nvGrpSpPr>
            <p:cNvPr id="21" name="Group 20"/>
            <p:cNvGrpSpPr/>
            <p:nvPr/>
          </p:nvGrpSpPr>
          <p:grpSpPr>
            <a:xfrm>
              <a:off x="8788400" y="3124200"/>
              <a:ext cx="3276600" cy="5638800"/>
              <a:chOff x="9017000" y="1371600"/>
              <a:chExt cx="3276600" cy="5638800"/>
            </a:xfrm>
          </p:grpSpPr>
          <p:sp>
            <p:nvSpPr>
              <p:cNvPr id="32" name="Rectangle 31"/>
              <p:cNvSpPr/>
              <p:nvPr/>
            </p:nvSpPr>
            <p:spPr bwMode="auto">
              <a:xfrm>
                <a:off x="9017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4" name="Rectangle 33"/>
              <p:cNvSpPr/>
              <p:nvPr/>
            </p:nvSpPr>
            <p:spPr bwMode="auto">
              <a:xfrm>
                <a:off x="9626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5" name="Rectangle 34"/>
              <p:cNvSpPr/>
              <p:nvPr/>
            </p:nvSpPr>
            <p:spPr bwMode="auto">
              <a:xfrm>
                <a:off x="96266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6" name="Rectangle 35"/>
              <p:cNvSpPr/>
              <p:nvPr/>
            </p:nvSpPr>
            <p:spPr bwMode="auto">
              <a:xfrm>
                <a:off x="107696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 name="Rectangle 36"/>
              <p:cNvSpPr/>
              <p:nvPr/>
            </p:nvSpPr>
            <p:spPr bwMode="auto">
              <a:xfrm>
                <a:off x="10769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3" name="Oval 32"/>
              <p:cNvSpPr/>
              <p:nvPr/>
            </p:nvSpPr>
            <p:spPr bwMode="auto">
              <a:xfrm>
                <a:off x="116078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2" name="TextBox 51"/>
            <p:cNvSpPr txBox="1"/>
            <p:nvPr/>
          </p:nvSpPr>
          <p:spPr>
            <a:xfrm>
              <a:off x="9321800" y="5435025"/>
              <a:ext cx="1973617"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Alejandro</a:t>
              </a:r>
            </a:p>
          </p:txBody>
        </p:sp>
        <p:pic>
          <p:nvPicPr>
            <p:cNvPr id="79" name="Picture 7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11407287" y="6226139"/>
              <a:ext cx="504957" cy="710888"/>
            </a:xfrm>
            <a:prstGeom prst="rect">
              <a:avLst/>
            </a:prstGeom>
            <a:effectLst>
              <a:outerShdw blurRad="50800" dist="38100" algn="l" rotWithShape="0">
                <a:prstClr val="black">
                  <a:alpha val="40000"/>
                </a:prstClr>
              </a:outerShdw>
            </a:effectLst>
          </p:spPr>
        </p:pic>
      </p:grpSp>
    </p:spTree>
    <p:extLst>
      <p:ext uri="{BB962C8B-B14F-4D97-AF65-F5344CB8AC3E}">
        <p14:creationId xmlns:p14="http://schemas.microsoft.com/office/powerpoint/2010/main" val="30112890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4102 -1.11762E-6 L 4.53192E-6 -1.11762E-6 " pathEditMode="relative" rAng="0" ptsTypes="AA">
                                      <p:cBhvr>
                                        <p:cTn id="6" dur="2000" fill="hold"/>
                                        <p:tgtEl>
                                          <p:spTgt spid="18"/>
                                        </p:tgtEl>
                                        <p:attrNameLst>
                                          <p:attrName>ppt_x</p:attrName>
                                          <p:attrName>ppt_y</p:attrName>
                                        </p:attrNameLst>
                                      </p:cBhvr>
                                      <p:rCtr x="2051" y="0"/>
                                    </p:animMotion>
                                  </p:childTnLst>
                                </p:cTn>
                              </p:par>
                            </p:childTnLst>
                          </p:cTn>
                        </p:par>
                        <p:par>
                          <p:cTn id="7" fill="hold">
                            <p:stCondLst>
                              <p:cond delay="2000"/>
                            </p:stCondLst>
                            <p:childTnLst>
                              <p:par>
                                <p:cTn id="8" presetID="45" presetClass="entr" presetSubtype="0" fill="hold" nodeType="afterEffect">
                                  <p:stCondLst>
                                    <p:cond delay="0"/>
                                  </p:stCondLst>
                                  <p:childTnLst>
                                    <p:set>
                                      <p:cBhvr>
                                        <p:cTn id="9" dur="1" fill="hold">
                                          <p:stCondLst>
                                            <p:cond delay="0"/>
                                          </p:stCondLst>
                                        </p:cTn>
                                        <p:tgtEl>
                                          <p:spTgt spid="14349"/>
                                        </p:tgtEl>
                                        <p:attrNameLst>
                                          <p:attrName>style.visibility</p:attrName>
                                        </p:attrNameLst>
                                      </p:cBhvr>
                                      <p:to>
                                        <p:strVal val="visible"/>
                                      </p:to>
                                    </p:set>
                                    <p:animEffect transition="in" filter="fade">
                                      <p:cBhvr>
                                        <p:cTn id="10" dur="2000"/>
                                        <p:tgtEl>
                                          <p:spTgt spid="14349"/>
                                        </p:tgtEl>
                                      </p:cBhvr>
                                    </p:animEffect>
                                    <p:anim calcmode="lin" valueType="num">
                                      <p:cBhvr>
                                        <p:cTn id="11" dur="2000" fill="hold"/>
                                        <p:tgtEl>
                                          <p:spTgt spid="14349"/>
                                        </p:tgtEl>
                                        <p:attrNameLst>
                                          <p:attrName>ppt_w</p:attrName>
                                        </p:attrNameLst>
                                      </p:cBhvr>
                                      <p:tavLst>
                                        <p:tav tm="0" fmla="#ppt_w*sin(2.5*pi*$)">
                                          <p:val>
                                            <p:fltVal val="0"/>
                                          </p:val>
                                        </p:tav>
                                        <p:tav tm="100000">
                                          <p:val>
                                            <p:fltVal val="1"/>
                                          </p:val>
                                        </p:tav>
                                      </p:tavLst>
                                    </p:anim>
                                    <p:anim calcmode="lin" valueType="num">
                                      <p:cBhvr>
                                        <p:cTn id="12" dur="2000" fill="hold"/>
                                        <p:tgtEl>
                                          <p:spTgt spid="14349"/>
                                        </p:tgtEl>
                                        <p:attrNameLst>
                                          <p:attrName>ppt_h</p:attrName>
                                        </p:attrNameLst>
                                      </p:cBhvr>
                                      <p:tavLst>
                                        <p:tav tm="0">
                                          <p:val>
                                            <p:strVal val="#ppt_h"/>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14354"/>
                                        </p:tgtEl>
                                        <p:attrNameLst>
                                          <p:attrName>style.visibility</p:attrName>
                                        </p:attrNameLst>
                                      </p:cBhvr>
                                      <p:to>
                                        <p:strVal val="visible"/>
                                      </p:to>
                                    </p:set>
                                    <p:animEffect transition="in" filter="fade">
                                      <p:cBhvr>
                                        <p:cTn id="15" dur="500"/>
                                        <p:tgtEl>
                                          <p:spTgt spid="14354"/>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14351"/>
                                        </p:tgtEl>
                                        <p:attrNameLst>
                                          <p:attrName>style.visibility</p:attrName>
                                        </p:attrNameLst>
                                      </p:cBhvr>
                                      <p:to>
                                        <p:strVal val="visible"/>
                                      </p:to>
                                    </p:set>
                                    <p:animEffect transition="in" filter="fade">
                                      <p:cBhvr>
                                        <p:cTn id="19" dur="500"/>
                                        <p:tgtEl>
                                          <p:spTgt spid="14351"/>
                                        </p:tgtEl>
                                      </p:cBhvr>
                                    </p:animEffect>
                                  </p:childTnLst>
                                </p:cTn>
                              </p:par>
                            </p:childTnLst>
                          </p:cTn>
                        </p:par>
                        <p:par>
                          <p:cTn id="20" fill="hold">
                            <p:stCondLst>
                              <p:cond delay="4500"/>
                            </p:stCondLst>
                            <p:childTnLst>
                              <p:par>
                                <p:cTn id="21" presetID="10" presetClass="entr" presetSubtype="0" fill="hold" nodeType="afterEffect">
                                  <p:stCondLst>
                                    <p:cond delay="0"/>
                                  </p:stCondLst>
                                  <p:childTnLst>
                                    <p:set>
                                      <p:cBhvr>
                                        <p:cTn id="22" dur="1" fill="hold">
                                          <p:stCondLst>
                                            <p:cond delay="0"/>
                                          </p:stCondLst>
                                        </p:cTn>
                                        <p:tgtEl>
                                          <p:spTgt spid="14355"/>
                                        </p:tgtEl>
                                        <p:attrNameLst>
                                          <p:attrName>style.visibility</p:attrName>
                                        </p:attrNameLst>
                                      </p:cBhvr>
                                      <p:to>
                                        <p:strVal val="visible"/>
                                      </p:to>
                                    </p:set>
                                    <p:animEffect transition="in" filter="fade">
                                      <p:cBhvr>
                                        <p:cTn id="23" dur="500"/>
                                        <p:tgtEl>
                                          <p:spTgt spid="14355"/>
                                        </p:tgtEl>
                                      </p:cBhvr>
                                    </p:animEffect>
                                  </p:childTnLst>
                                </p:cTn>
                              </p:par>
                            </p:childTnLst>
                          </p:cTn>
                        </p:par>
                        <p:par>
                          <p:cTn id="24" fill="hold">
                            <p:stCondLst>
                              <p:cond delay="5000"/>
                            </p:stCondLst>
                            <p:childTnLst>
                              <p:par>
                                <p:cTn id="25" presetID="1" presetClass="entr" presetSubtype="0" fill="hold" nodeType="afterEffect">
                                  <p:stCondLst>
                                    <p:cond delay="0"/>
                                  </p:stCondLst>
                                  <p:childTnLst>
                                    <p:set>
                                      <p:cBhvr>
                                        <p:cTn id="26" dur="1" fill="hold">
                                          <p:stCondLst>
                                            <p:cond delay="0"/>
                                          </p:stCondLst>
                                        </p:cTn>
                                        <p:tgtEl>
                                          <p:spTgt spid="14359"/>
                                        </p:tgtEl>
                                        <p:attrNameLst>
                                          <p:attrName>style.visibility</p:attrName>
                                        </p:attrNameLst>
                                      </p:cBhvr>
                                      <p:to>
                                        <p:strVal val="visible"/>
                                      </p:to>
                                    </p:set>
                                  </p:childTnLst>
                                </p:cTn>
                              </p:par>
                            </p:childTnLst>
                          </p:cTn>
                        </p:par>
                        <p:par>
                          <p:cTn id="27" fill="hold">
                            <p:stCondLst>
                              <p:cond delay="5000"/>
                            </p:stCondLst>
                            <p:childTnLst>
                              <p:par>
                                <p:cTn id="28" presetID="1"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0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14351"/>
                    </p:tgtEl>
                  </p:cond>
                </p:stCondLst>
                <p:endSync evt="end" delay="0">
                  <p:rtn val="all"/>
                </p:endSync>
                <p:childTnLst>
                  <p:par>
                    <p:cTn id="39" fill="hold">
                      <p:stCondLst>
                        <p:cond delay="0"/>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0.25277 2.40117E-6 L -4.70035E-6 2.40117E-6 " pathEditMode="relative" rAng="0" ptsTypes="AA">
                                      <p:cBhvr>
                                        <p:cTn id="42" dur="2000" spd="-100000" fill="hold"/>
                                        <p:tgtEl>
                                          <p:spTgt spid="14351"/>
                                        </p:tgtEl>
                                        <p:attrNameLst>
                                          <p:attrName>ppt_x</p:attrName>
                                          <p:attrName>ppt_y</p:attrName>
                                        </p:attrNameLst>
                                      </p:cBhvr>
                                      <p:rCtr x="12633" y="0"/>
                                    </p:animMotion>
                                  </p:childTnLst>
                                </p:cTn>
                              </p:par>
                            </p:childTnLst>
                          </p:cTn>
                        </p:par>
                      </p:childTnLst>
                    </p:cTn>
                  </p:par>
                </p:childTnLst>
              </p:cTn>
              <p:nextCondLst>
                <p:cond evt="onClick" delay="0">
                  <p:tgtEl>
                    <p:spTgt spid="14351"/>
                  </p:tgtEl>
                </p:cond>
              </p:nextCondLst>
            </p:seq>
            <p:seq concurrent="1" nextAc="seek">
              <p:cTn id="43" restart="whenNotActive" fill="hold" evtFilter="cancelBubble" nodeType="interactiveSeq">
                <p:stCondLst>
                  <p:cond evt="onClick" delay="0">
                    <p:tgtEl>
                      <p:spTgt spid="14355"/>
                    </p:tgtEl>
                  </p:cond>
                </p:stCondLst>
                <p:endSync evt="end" delay="0">
                  <p:rtn val="all"/>
                </p:endSync>
                <p:childTnLst>
                  <p:par>
                    <p:cTn id="44" fill="hold">
                      <p:stCondLst>
                        <p:cond delay="0"/>
                      </p:stCondLst>
                      <p:childTnLst>
                        <p:par>
                          <p:cTn id="45" fill="hold">
                            <p:stCondLst>
                              <p:cond delay="0"/>
                            </p:stCondLst>
                            <p:childTnLst>
                              <p:par>
                                <p:cTn id="46" presetID="42" presetClass="path" presetSubtype="0" accel="50000" decel="50000" fill="hold" nodeType="clickEffect">
                                  <p:stCondLst>
                                    <p:cond delay="0"/>
                                  </p:stCondLst>
                                  <p:childTnLst>
                                    <p:animMotion origin="layout" path="M -0.02343 2.40117E-6 L -0.25485 2.40117E-6 " pathEditMode="relative" rAng="0" ptsTypes="AA">
                                      <p:cBhvr>
                                        <p:cTn id="47" dur="2000" fill="hold"/>
                                        <p:tgtEl>
                                          <p:spTgt spid="14355"/>
                                        </p:tgtEl>
                                        <p:attrNameLst>
                                          <p:attrName>ppt_x</p:attrName>
                                          <p:attrName>ppt_y</p:attrName>
                                        </p:attrNameLst>
                                      </p:cBhvr>
                                      <p:rCtr x="-11571" y="0"/>
                                    </p:animMotion>
                                  </p:childTnLst>
                                </p:cTn>
                              </p:par>
                            </p:childTnLst>
                          </p:cTn>
                        </p:par>
                      </p:childTnLst>
                    </p:cTn>
                  </p:par>
                </p:childTnLst>
              </p:cTn>
              <p:nextCondLst>
                <p:cond evt="onClick" delay="0">
                  <p:tgtEl>
                    <p:spTgt spid="14355"/>
                  </p:tgtEl>
                </p:cond>
              </p:nextCondLst>
            </p:seq>
            <p:seq concurrent="1" nextAc="seek">
              <p:cTn id="48" restart="whenNotActive" fill="hold" evtFilter="cancelBubble" nodeType="interactiveSeq">
                <p:stCondLst>
                  <p:cond evt="onClick" delay="0">
                    <p:tgtEl>
                      <p:spTgt spid="14354"/>
                    </p:tgtEl>
                  </p:cond>
                </p:stCondLst>
                <p:endSync evt="end" delay="0">
                  <p:rtn val="all"/>
                </p:endSync>
                <p:childTnLst>
                  <p:par>
                    <p:cTn id="49" fill="hold">
                      <p:stCondLst>
                        <p:cond delay="0"/>
                      </p:stCondLst>
                      <p:childTnLst>
                        <p:par>
                          <p:cTn id="50" fill="hold">
                            <p:stCondLst>
                              <p:cond delay="0"/>
                            </p:stCondLst>
                            <p:childTnLst>
                              <p:par>
                                <p:cTn id="51" presetID="42" presetClass="path" presetSubtype="0" accel="50000" decel="50000" fill="hold" nodeType="clickEffect">
                                  <p:stCondLst>
                                    <p:cond delay="0"/>
                                  </p:stCondLst>
                                  <p:childTnLst>
                                    <p:animMotion origin="layout" path="M -6.71305E-7 2.40117E-6 L 0.26657 2.40117E-6 " pathEditMode="relative" rAng="0" ptsTypes="AA">
                                      <p:cBhvr>
                                        <p:cTn id="52" dur="2000" fill="hold"/>
                                        <p:tgtEl>
                                          <p:spTgt spid="14354"/>
                                        </p:tgtEl>
                                        <p:attrNameLst>
                                          <p:attrName>ppt_x</p:attrName>
                                          <p:attrName>ppt_y</p:attrName>
                                        </p:attrNameLst>
                                      </p:cBhvr>
                                      <p:rCtr x="13328" y="0"/>
                                    </p:animMotion>
                                  </p:childTnLst>
                                </p:cTn>
                              </p:par>
                            </p:childTnLst>
                          </p:cTn>
                        </p:par>
                      </p:childTnLst>
                    </p:cTn>
                  </p:par>
                </p:childTnLst>
              </p:cTn>
              <p:nextCondLst>
                <p:cond evt="onClick" delay="0">
                  <p:tgtEl>
                    <p:spTgt spid="14354"/>
                  </p:tgtEl>
                </p:cond>
              </p:nextCondLst>
            </p:seq>
          </p:childTnLst>
        </p:cTn>
      </p:par>
    </p:tnLst>
    <p:bldLst>
      <p:bldP spid="18" grpId="0"/>
      <p:bldP spid="9" grpId="0" animBg="1"/>
      <p:bldP spid="169" grpId="0" animBg="1"/>
      <p:bldP spid="17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4" name="Group 3"/>
          <p:cNvGrpSpPr/>
          <p:nvPr/>
        </p:nvGrpSpPr>
        <p:grpSpPr>
          <a:xfrm>
            <a:off x="8559800" y="3200400"/>
            <a:ext cx="3276600" cy="5638800"/>
            <a:chOff x="8074109" y="3138337"/>
            <a:chExt cx="3276600" cy="5638800"/>
          </a:xfrm>
          <a:solidFill>
            <a:srgbClr val="41707C"/>
          </a:solidFill>
        </p:grpSpPr>
        <p:sp>
          <p:nvSpPr>
            <p:cNvPr id="37" name="Rectangle 36"/>
            <p:cNvSpPr/>
            <p:nvPr/>
          </p:nvSpPr>
          <p:spPr bwMode="auto">
            <a:xfrm>
              <a:off x="8074109" y="3138337"/>
              <a:ext cx="3276600" cy="5638800"/>
            </a:xfrm>
            <a:prstGeom prst="rect">
              <a:avLst/>
            </a:prstGeom>
            <a:grp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8" name="TextBox 37"/>
            <p:cNvSpPr txBox="1"/>
            <p:nvPr/>
          </p:nvSpPr>
          <p:spPr>
            <a:xfrm>
              <a:off x="8477214" y="4953000"/>
              <a:ext cx="2597186" cy="1107996"/>
            </a:xfrm>
            <a:prstGeom prst="rect">
              <a:avLst/>
            </a:prstGeom>
            <a:noFill/>
          </p:spPr>
          <p:txBody>
            <a:bodyPr wrap="none" rtlCol="0">
              <a:spAutoFit/>
            </a:bodyPr>
            <a:lstStyle/>
            <a:p>
              <a:r>
                <a:rPr lang="en-US" sz="6600" b="1" dirty="0">
                  <a:solidFill>
                    <a:schemeClr val="tx1"/>
                  </a:solidFill>
                  <a:effectLst>
                    <a:outerShdw blurRad="63500" sx="102000" sy="102000" algn="ctr" rotWithShape="0">
                      <a:prstClr val="black">
                        <a:alpha val="40000"/>
                      </a:prstClr>
                    </a:outerShdw>
                  </a:effectLst>
                  <a:latin typeface="Trebuchet MS" pitchFamily="34" charset="0"/>
                </a:rPr>
                <a:t>Later!</a:t>
              </a:r>
              <a:endParaRPr lang="en-US" sz="6600" b="1" dirty="0">
                <a:solidFill>
                  <a:schemeClr val="bg1"/>
                </a:solidFill>
                <a:effectLst>
                  <a:outerShdw blurRad="63500" sx="102000" sy="102000" algn="ctr" rotWithShape="0">
                    <a:prstClr val="black">
                      <a:alpha val="40000"/>
                    </a:prstClr>
                  </a:outerShdw>
                </a:effectLst>
                <a:latin typeface="Trebuchet MS" pitchFamily="34" charset="0"/>
              </a:endParaRPr>
            </a:p>
          </p:txBody>
        </p:sp>
      </p:grpSp>
      <p:grpSp>
        <p:nvGrpSpPr>
          <p:cNvPr id="2" name="Group 1"/>
          <p:cNvGrpSpPr/>
          <p:nvPr/>
        </p:nvGrpSpPr>
        <p:grpSpPr>
          <a:xfrm>
            <a:off x="2248472" y="3199963"/>
            <a:ext cx="3276600" cy="5638800"/>
            <a:chOff x="2594135" y="3263463"/>
            <a:chExt cx="3276600" cy="5638800"/>
          </a:xfrm>
          <a:solidFill>
            <a:srgbClr val="8F3B5B"/>
          </a:solidFill>
        </p:grpSpPr>
        <p:sp>
          <p:nvSpPr>
            <p:cNvPr id="34" name="Rectangle 33"/>
            <p:cNvSpPr/>
            <p:nvPr/>
          </p:nvSpPr>
          <p:spPr bwMode="auto">
            <a:xfrm>
              <a:off x="2594135" y="3263463"/>
              <a:ext cx="3276600" cy="5638800"/>
            </a:xfrm>
            <a:prstGeom prst="rect">
              <a:avLst/>
            </a:prstGeom>
            <a:solidFill>
              <a:srgbClr val="41707C"/>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5" name="TextBox 34"/>
            <p:cNvSpPr txBox="1"/>
            <p:nvPr/>
          </p:nvSpPr>
          <p:spPr>
            <a:xfrm>
              <a:off x="3127535" y="5134727"/>
              <a:ext cx="2092239" cy="1107996"/>
            </a:xfrm>
            <a:prstGeom prst="rect">
              <a:avLst/>
            </a:prstGeom>
            <a:noFill/>
          </p:spPr>
          <p:txBody>
            <a:bodyPr wrap="none" rtlCol="0">
              <a:spAutoFit/>
            </a:bodyPr>
            <a:lstStyle/>
            <a:p>
              <a:r>
                <a:rPr lang="en-US" sz="6600" b="1" dirty="0">
                  <a:solidFill>
                    <a:schemeClr val="tx1"/>
                  </a:solidFill>
                  <a:effectLst>
                    <a:outerShdw blurRad="63500" sx="102000" sy="102000" algn="ctr" rotWithShape="0">
                      <a:prstClr val="black">
                        <a:alpha val="40000"/>
                      </a:prstClr>
                    </a:outerShdw>
                  </a:effectLst>
                  <a:latin typeface="Trebuchet MS" pitchFamily="34" charset="0"/>
                </a:rPr>
                <a:t>NOW</a:t>
              </a:r>
            </a:p>
          </p:txBody>
        </p:sp>
      </p:grpSp>
      <p:grpSp>
        <p:nvGrpSpPr>
          <p:cNvPr id="24" name="Group 23"/>
          <p:cNvGrpSpPr/>
          <p:nvPr/>
        </p:nvGrpSpPr>
        <p:grpSpPr>
          <a:xfrm>
            <a:off x="2235200" y="3213100"/>
            <a:ext cx="3366072" cy="5638800"/>
            <a:chOff x="8788400" y="3124200"/>
            <a:chExt cx="3276600" cy="5638800"/>
          </a:xfrm>
          <a:effectLst>
            <a:outerShdw blurRad="63500" sx="102000" sy="102000" algn="ctr" rotWithShape="0">
              <a:prstClr val="black">
                <a:alpha val="40000"/>
              </a:prstClr>
            </a:outerShdw>
          </a:effectLst>
        </p:grpSpPr>
        <p:grpSp>
          <p:nvGrpSpPr>
            <p:cNvPr id="25" name="Group 24"/>
            <p:cNvGrpSpPr/>
            <p:nvPr/>
          </p:nvGrpSpPr>
          <p:grpSpPr>
            <a:xfrm>
              <a:off x="8788400" y="3124200"/>
              <a:ext cx="3276600" cy="5638800"/>
              <a:chOff x="9017000" y="1371600"/>
              <a:chExt cx="3276600" cy="5638800"/>
            </a:xfrm>
          </p:grpSpPr>
          <p:sp>
            <p:nvSpPr>
              <p:cNvPr id="28" name="Rectangle 27"/>
              <p:cNvSpPr/>
              <p:nvPr/>
            </p:nvSpPr>
            <p:spPr bwMode="auto">
              <a:xfrm>
                <a:off x="9017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Rectangle 28"/>
              <p:cNvSpPr/>
              <p:nvPr/>
            </p:nvSpPr>
            <p:spPr bwMode="auto">
              <a:xfrm>
                <a:off x="9626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0" name="Rectangle 29"/>
              <p:cNvSpPr/>
              <p:nvPr/>
            </p:nvSpPr>
            <p:spPr bwMode="auto">
              <a:xfrm>
                <a:off x="96266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1" name="Rectangle 30"/>
              <p:cNvSpPr/>
              <p:nvPr/>
            </p:nvSpPr>
            <p:spPr bwMode="auto">
              <a:xfrm>
                <a:off x="107696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2" name="Rectangle 31"/>
              <p:cNvSpPr/>
              <p:nvPr/>
            </p:nvSpPr>
            <p:spPr bwMode="auto">
              <a:xfrm>
                <a:off x="10769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3" name="Oval 32"/>
              <p:cNvSpPr/>
              <p:nvPr/>
            </p:nvSpPr>
            <p:spPr bwMode="auto">
              <a:xfrm>
                <a:off x="116078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80000">
              <a:off x="11407287" y="6226139"/>
              <a:ext cx="504957" cy="710888"/>
            </a:xfrm>
            <a:prstGeom prst="rect">
              <a:avLst/>
            </a:prstGeom>
            <a:effectLst>
              <a:outerShdw blurRad="50800" dist="38100" dir="18900000" algn="bl" rotWithShape="0">
                <a:prstClr val="black">
                  <a:alpha val="40000"/>
                </a:prstClr>
              </a:outerShdw>
            </a:effectLst>
          </p:spPr>
        </p:pic>
      </p:grpSp>
      <p:sp>
        <p:nvSpPr>
          <p:cNvPr id="5" name="TextBox 4"/>
          <p:cNvSpPr txBox="1"/>
          <p:nvPr/>
        </p:nvSpPr>
        <p:spPr>
          <a:xfrm>
            <a:off x="939800" y="457200"/>
            <a:ext cx="5091457" cy="1107996"/>
          </a:xfrm>
          <a:prstGeom prst="rect">
            <a:avLst/>
          </a:prstGeom>
          <a:noFill/>
        </p:spPr>
        <p:txBody>
          <a:bodyPr wrap="none" rtlCol="0">
            <a:spAutoFit/>
          </a:bodyPr>
          <a:lstStyle/>
          <a:p>
            <a:r>
              <a:rPr lang="en-US" sz="6600" b="1" dirty="0">
                <a:solidFill>
                  <a:schemeClr val="tx1"/>
                </a:solidFill>
                <a:effectLst>
                  <a:outerShdw blurRad="63500" sx="102000" sy="102000" algn="ctr" rotWithShape="0">
                    <a:prstClr val="black">
                      <a:alpha val="40000"/>
                    </a:prstClr>
                  </a:outerShdw>
                </a:effectLst>
                <a:latin typeface="Trebuchet MS" pitchFamily="34" charset="0"/>
              </a:rPr>
              <a:t>Remember…</a:t>
            </a:r>
          </a:p>
        </p:txBody>
      </p:sp>
      <p:sp>
        <p:nvSpPr>
          <p:cNvPr id="6" name="TextBox 5"/>
          <p:cNvSpPr txBox="1"/>
          <p:nvPr/>
        </p:nvSpPr>
        <p:spPr>
          <a:xfrm>
            <a:off x="2594135" y="1711404"/>
            <a:ext cx="8962710" cy="1107996"/>
          </a:xfrm>
          <a:prstGeom prst="rect">
            <a:avLst/>
          </a:prstGeom>
          <a:noFill/>
        </p:spPr>
        <p:txBody>
          <a:bodyPr wrap="none" rtlCol="0">
            <a:spAutoFit/>
          </a:bodyPr>
          <a:lstStyle/>
          <a:p>
            <a:r>
              <a:rPr lang="en-US" sz="6600" b="1" dirty="0">
                <a:solidFill>
                  <a:schemeClr val="bg1"/>
                </a:solidFill>
                <a:effectLst>
                  <a:outerShdw blurRad="63500" sx="102000" sy="102000" algn="ctr" rotWithShape="0">
                    <a:prstClr val="black">
                      <a:alpha val="40000"/>
                    </a:prstClr>
                  </a:outerShdw>
                </a:effectLst>
                <a:latin typeface="Trebuchet MS" pitchFamily="34" charset="0"/>
              </a:rPr>
              <a:t>The choices you make</a:t>
            </a:r>
          </a:p>
        </p:txBody>
      </p:sp>
      <p:grpSp>
        <p:nvGrpSpPr>
          <p:cNvPr id="14" name="Group 13"/>
          <p:cNvGrpSpPr/>
          <p:nvPr/>
        </p:nvGrpSpPr>
        <p:grpSpPr>
          <a:xfrm>
            <a:off x="8559800" y="3200400"/>
            <a:ext cx="3276600" cy="5638800"/>
            <a:chOff x="787400" y="3124200"/>
            <a:chExt cx="3276600" cy="5638800"/>
          </a:xfrm>
          <a:effectLst>
            <a:outerShdw blurRad="63500" sx="102000" sy="102000" algn="ctr" rotWithShape="0">
              <a:prstClr val="black">
                <a:alpha val="40000"/>
              </a:prstClr>
            </a:outerShdw>
          </a:effectLst>
        </p:grpSpPr>
        <p:grpSp>
          <p:nvGrpSpPr>
            <p:cNvPr id="15" name="Group 14"/>
            <p:cNvGrpSpPr/>
            <p:nvPr/>
          </p:nvGrpSpPr>
          <p:grpSpPr>
            <a:xfrm>
              <a:off x="787400" y="3124200"/>
              <a:ext cx="3276600" cy="5638800"/>
              <a:chOff x="1016000" y="1371600"/>
              <a:chExt cx="3276600" cy="5638800"/>
            </a:xfrm>
          </p:grpSpPr>
          <p:sp>
            <p:nvSpPr>
              <p:cNvPr id="18" name="Rectangle 17"/>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9" name="Oval 18"/>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Rectangle 19"/>
              <p:cNvSpPr/>
              <p:nvPr/>
            </p:nvSpPr>
            <p:spPr bwMode="auto">
              <a:xfrm>
                <a:off x="1819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Rectangle 20"/>
              <p:cNvSpPr/>
              <p:nvPr/>
            </p:nvSpPr>
            <p:spPr bwMode="auto">
              <a:xfrm>
                <a:off x="1819628" y="4318121"/>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Rectangle 21"/>
              <p:cNvSpPr/>
              <p:nvPr/>
            </p:nvSpPr>
            <p:spPr bwMode="auto">
              <a:xfrm>
                <a:off x="2962628" y="4326004"/>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 name="Rectangle 22"/>
              <p:cNvSpPr/>
              <p:nvPr/>
            </p:nvSpPr>
            <p:spPr bwMode="auto">
              <a:xfrm>
                <a:off x="2962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8900000" algn="bl" rotWithShape="0">
                <a:prstClr val="black">
                  <a:alpha val="40000"/>
                </a:prstClr>
              </a:outerShdw>
            </a:effectLst>
          </p:spPr>
        </p:pic>
      </p:grpSp>
      <p:sp>
        <p:nvSpPr>
          <p:cNvPr id="41" name="TextBox 40"/>
          <p:cNvSpPr txBox="1"/>
          <p:nvPr/>
        </p:nvSpPr>
        <p:spPr>
          <a:xfrm>
            <a:off x="5816600" y="4293476"/>
            <a:ext cx="2768707" cy="3139321"/>
          </a:xfrm>
          <a:prstGeom prst="rect">
            <a:avLst/>
          </a:prstGeom>
          <a:noFill/>
        </p:spPr>
        <p:txBody>
          <a:bodyPr wrap="none" rtlCol="0">
            <a:spAutoFit/>
          </a:bodyPr>
          <a:lstStyle/>
          <a:p>
            <a:r>
              <a:rPr lang="en-US" sz="6600" b="1" dirty="0">
                <a:solidFill>
                  <a:schemeClr val="bg1"/>
                </a:solidFill>
                <a:effectLst>
                  <a:outerShdw blurRad="63500" sx="102000" sy="102000" algn="ctr" rotWithShape="0">
                    <a:prstClr val="black">
                      <a:alpha val="40000"/>
                    </a:prstClr>
                  </a:outerShdw>
                </a:effectLst>
                <a:latin typeface="Trebuchet MS" pitchFamily="34" charset="0"/>
              </a:rPr>
              <a:t>will </a:t>
            </a:r>
          </a:p>
          <a:p>
            <a:r>
              <a:rPr lang="en-US" sz="6600" b="1" dirty="0">
                <a:solidFill>
                  <a:schemeClr val="bg1"/>
                </a:solidFill>
                <a:effectLst>
                  <a:outerShdw blurRad="63500" sx="102000" sy="102000" algn="ctr" rotWithShape="0">
                    <a:prstClr val="black">
                      <a:alpha val="40000"/>
                    </a:prstClr>
                  </a:outerShdw>
                </a:effectLst>
                <a:latin typeface="Trebuchet MS" pitchFamily="34" charset="0"/>
              </a:rPr>
              <a:t>affect </a:t>
            </a:r>
          </a:p>
          <a:p>
            <a:r>
              <a:rPr lang="en-US" sz="6600" b="1" dirty="0">
                <a:solidFill>
                  <a:schemeClr val="bg1"/>
                </a:solidFill>
                <a:effectLst>
                  <a:outerShdw blurRad="63500" sx="102000" sy="102000" algn="ctr" rotWithShape="0">
                    <a:prstClr val="black">
                      <a:alpha val="40000"/>
                    </a:prstClr>
                  </a:outerShdw>
                </a:effectLst>
                <a:latin typeface="Trebuchet MS" pitchFamily="34" charset="0"/>
              </a:rPr>
              <a:t>you</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4102 -1.11762E-6 L 4.53192E-6 -1.11762E-6 " pathEditMode="relative" rAng="0" ptsTypes="AA">
                                      <p:cBhvr>
                                        <p:cTn id="6" dur="2000" fill="hold"/>
                                        <p:tgtEl>
                                          <p:spTgt spid="5"/>
                                        </p:tgtEl>
                                        <p:attrNameLst>
                                          <p:attrName>ppt_x</p:attrName>
                                          <p:attrName>ppt_y</p:attrName>
                                        </p:attrNameLst>
                                      </p:cBhvr>
                                      <p:rCtr x="2051" y="0"/>
                                    </p:animMotion>
                                  </p:childTnLst>
                                </p:cTn>
                              </p:par>
                            </p:childTnLst>
                          </p:cTn>
                        </p:par>
                        <p:par>
                          <p:cTn id="7" fill="hold">
                            <p:stCondLst>
                              <p:cond delay="2000"/>
                            </p:stCondLst>
                            <p:childTnLst>
                              <p:par>
                                <p:cTn id="8" presetID="42" presetClass="entr" presetSubtype="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xit" presetSubtype="37" fill="hold" nodeType="clickEffect">
                                  <p:stCondLst>
                                    <p:cond delay="0"/>
                                  </p:stCondLst>
                                  <p:childTnLst>
                                    <p:animEffect transition="out" filter="barn(outVertical)">
                                      <p:cBhvr>
                                        <p:cTn id="16" dur="750"/>
                                        <p:tgtEl>
                                          <p:spTgt spid="24"/>
                                        </p:tgtEl>
                                      </p:cBhvr>
                                    </p:animEffect>
                                    <p:set>
                                      <p:cBhvr>
                                        <p:cTn id="17" dur="1" fill="hold">
                                          <p:stCondLst>
                                            <p:cond delay="749"/>
                                          </p:stCondLst>
                                        </p:cTn>
                                        <p:tgtEl>
                                          <p:spTgt spid="24"/>
                                        </p:tgtEl>
                                        <p:attrNameLst>
                                          <p:attrName>style.visibility</p:attrName>
                                        </p:attrNameLst>
                                      </p:cBhvr>
                                      <p:to>
                                        <p:strVal val="hidden"/>
                                      </p:to>
                                    </p:set>
                                  </p:childTnLst>
                                </p:cTn>
                              </p:par>
                            </p:childTnLst>
                          </p:cTn>
                        </p:par>
                        <p:par>
                          <p:cTn id="18" fill="hold">
                            <p:stCondLst>
                              <p:cond delay="75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1000"/>
                                        <p:tgtEl>
                                          <p:spTgt spid="41"/>
                                        </p:tgtEl>
                                      </p:cBhvr>
                                    </p:animEffect>
                                    <p:anim calcmode="lin" valueType="num">
                                      <p:cBhvr>
                                        <p:cTn id="26" dur="1000" fill="hold"/>
                                        <p:tgtEl>
                                          <p:spTgt spid="41"/>
                                        </p:tgtEl>
                                        <p:attrNameLst>
                                          <p:attrName>ppt_x</p:attrName>
                                        </p:attrNameLst>
                                      </p:cBhvr>
                                      <p:tavLst>
                                        <p:tav tm="0">
                                          <p:val>
                                            <p:strVal val="#ppt_x"/>
                                          </p:val>
                                        </p:tav>
                                        <p:tav tm="100000">
                                          <p:val>
                                            <p:strVal val="#ppt_x"/>
                                          </p:val>
                                        </p:tav>
                                      </p:tavLst>
                                    </p:anim>
                                    <p:anim calcmode="lin" valueType="num">
                                      <p:cBhvr>
                                        <p:cTn id="27"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xit" presetSubtype="37" fill="hold" nodeType="clickEffect">
                                  <p:stCondLst>
                                    <p:cond delay="0"/>
                                  </p:stCondLst>
                                  <p:childTnLst>
                                    <p:animEffect transition="out" filter="barn(outVertical)">
                                      <p:cBhvr>
                                        <p:cTn id="31" dur="750"/>
                                        <p:tgtEl>
                                          <p:spTgt spid="14"/>
                                        </p:tgtEl>
                                      </p:cBhvr>
                                    </p:animEffect>
                                    <p:set>
                                      <p:cBhvr>
                                        <p:cTn id="32" dur="1" fill="hold">
                                          <p:stCondLst>
                                            <p:cond delay="749"/>
                                          </p:stCondLst>
                                        </p:cTn>
                                        <p:tgtEl>
                                          <p:spTgt spid="14"/>
                                        </p:tgtEl>
                                        <p:attrNameLst>
                                          <p:attrName>style.visibility</p:attrName>
                                        </p:attrNameLst>
                                      </p:cBhvr>
                                      <p:to>
                                        <p:strVal val="hidden"/>
                                      </p:to>
                                    </p:set>
                                  </p:childTnLst>
                                </p:cTn>
                              </p:par>
                            </p:childTnLst>
                          </p:cTn>
                        </p:par>
                        <p:par>
                          <p:cTn id="33" fill="hold">
                            <p:stCondLst>
                              <p:cond delay="750"/>
                            </p:stCondLst>
                            <p:childTnLst>
                              <p:par>
                                <p:cTn id="34" presetID="10"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Title &amp; Subtitle">
  <a:themeElements>
    <a:clrScheme name="">
      <a:dk1>
        <a:srgbClr val="00000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Subtitle">
      <a:majorFont>
        <a:latin typeface="American Typewriter"/>
        <a:ea typeface="ヒラギノ明朝 ProN W3"/>
        <a:cs typeface="ヒラギノ明朝 ProN W3"/>
      </a:majorFont>
      <a:minorFont>
        <a:latin typeface="American Typewriter"/>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Bullets">
  <a:themeElements>
    <a:clrScheme name="">
      <a:dk1>
        <a:srgbClr val="000000"/>
      </a:dk1>
      <a:lt1>
        <a:srgbClr val="FFFFFF"/>
      </a:lt1>
      <a:dk2>
        <a:srgbClr val="000000"/>
      </a:dk2>
      <a:lt2>
        <a:srgbClr val="000000"/>
      </a:lt2>
      <a:accent1>
        <a:srgbClr val="800000"/>
      </a:accent1>
      <a:accent2>
        <a:srgbClr val="333399"/>
      </a:accent2>
      <a:accent3>
        <a:srgbClr val="AAAAAA"/>
      </a:accent3>
      <a:accent4>
        <a:srgbClr val="DADADA"/>
      </a:accent4>
      <a:accent5>
        <a:srgbClr val="C0AAAA"/>
      </a:accent5>
      <a:accent6>
        <a:srgbClr val="2D2D8A"/>
      </a:accent6>
      <a:hlink>
        <a:srgbClr val="009999"/>
      </a:hlink>
      <a:folHlink>
        <a:srgbClr val="99CC00"/>
      </a:folHlink>
    </a:clrScheme>
    <a:fontScheme name="Title &amp; Bullets">
      <a:majorFont>
        <a:latin typeface="American Typewriter"/>
        <a:ea typeface="ヒラギノ明朝 ProN W3"/>
        <a:cs typeface="ヒラギノ明朝 ProN W3"/>
      </a:majorFont>
      <a:minorFont>
        <a:latin typeface="American Typewriter"/>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2192</TotalTime>
  <Pages>0</Pages>
  <Words>1576</Words>
  <Characters>0</Characters>
  <Application>Microsoft Macintosh PowerPoint</Application>
  <PresentationFormat>Custom</PresentationFormat>
  <Lines>0</Lines>
  <Paragraphs>222</Paragraphs>
  <Slides>22</Slides>
  <Notes>22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American Typewriter</vt:lpstr>
      <vt:lpstr>Calibri</vt:lpstr>
      <vt:lpstr>Lucida Grande</vt:lpstr>
      <vt:lpstr>Trebuchet MS</vt:lpstr>
      <vt:lpstr>Verdana</vt:lpstr>
      <vt:lpstr>Verdana Bold</vt:lpstr>
      <vt:lpstr>Title &amp; Subtitle</vt:lpstr>
      <vt:lpstr>Title &amp; Bullets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Keys to Success</dc:title>
  <dc:creator>Paulea</dc:creator>
  <cp:lastModifiedBy>Elizabeth Passamonte</cp:lastModifiedBy>
  <cp:revision>164</cp:revision>
  <dcterms:modified xsi:type="dcterms:W3CDTF">2023-02-13T05:13:02Z</dcterms:modified>
</cp:coreProperties>
</file>