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60" r:id="rId4"/>
    <p:sldId id="261" r:id="rId5"/>
    <p:sldId id="262" r:id="rId6"/>
    <p:sldId id="258" r:id="rId7"/>
    <p:sldId id="263" r:id="rId8"/>
    <p:sldId id="259" r:id="rId9"/>
    <p:sldId id="269"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8C"/>
    <a:srgbClr val="41B67C"/>
    <a:srgbClr val="F58A71"/>
    <a:srgbClr val="C5B6A1"/>
    <a:srgbClr val="B8C2A4"/>
    <a:srgbClr val="9966FF"/>
    <a:srgbClr val="0099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9" autoAdjust="0"/>
    <p:restoredTop sz="61391"/>
  </p:normalViewPr>
  <p:slideViewPr>
    <p:cSldViewPr>
      <p:cViewPr varScale="1">
        <p:scale>
          <a:sx n="57" d="100"/>
          <a:sy n="57" d="100"/>
        </p:scale>
        <p:origin x="816" y="1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572"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5042D3-B011-47B6-8EEE-D2CBEB5F65C9}" type="datetimeFigureOut">
              <a:rPr lang="en-US" smtClean="0"/>
              <a:t>11/27/23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33A3B-4602-4F03-9523-365C54242285}" type="slidenum">
              <a:rPr lang="en-US" smtClean="0"/>
              <a:t>‹#›</a:t>
            </a:fld>
            <a:endParaRPr lang="en-US"/>
          </a:p>
        </p:txBody>
      </p:sp>
    </p:spTree>
    <p:extLst>
      <p:ext uri="{BB962C8B-B14F-4D97-AF65-F5344CB8AC3E}">
        <p14:creationId xmlns:p14="http://schemas.microsoft.com/office/powerpoint/2010/main" val="2804092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B2087-2753-45A6-AFCA-C05D8430F4C7}"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B2F41-E5E9-4531-B2CF-D5287CD79ABC}" type="slidenum">
              <a:rPr lang="en-US" smtClean="0"/>
              <a:t>‹#›</a:t>
            </a:fld>
            <a:endParaRPr lang="en-US"/>
          </a:p>
        </p:txBody>
      </p:sp>
    </p:spTree>
    <p:extLst>
      <p:ext uri="{BB962C8B-B14F-4D97-AF65-F5344CB8AC3E}">
        <p14:creationId xmlns:p14="http://schemas.microsoft.com/office/powerpoint/2010/main" val="2670083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Am I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look different?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start to change?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feel this way?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my body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tall will I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be able to date?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it ok to have sexual thoughts or feelings?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2</a:t>
            </a:fld>
            <a:endParaRPr lang="en-US"/>
          </a:p>
        </p:txBody>
      </p:sp>
    </p:spTree>
    <p:extLst>
      <p:ext uri="{BB962C8B-B14F-4D97-AF65-F5344CB8AC3E}">
        <p14:creationId xmlns:p14="http://schemas.microsoft.com/office/powerpoint/2010/main" val="960676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comforting news is that everyone goes through puberty. However, everyone also experiences puberty in different ways.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questions on the slide are normal questions a lot of teens have during puberty. Everyone’s body has its own timetable. Some of you are well into puberty and some of you have not started puberty yet. Both are normal. As a result of the body growing and maturing, teens begin to think more about sex or have sexual feelings. That too is normal. As you begin to think more about sex or have sexual feelings, it is important you talk with your parents/guardians. Remember, if you have these concerns right now, that is normal. If you don’t have these concerns yet, that is also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Before we go any further, let’s go ahead and define what puberty is. Puberty is the process of changing from a child into an adult.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3</a:t>
            </a:fld>
            <a:endParaRPr lang="en-US"/>
          </a:p>
        </p:txBody>
      </p:sp>
    </p:spTree>
    <p:extLst>
      <p:ext uri="{BB962C8B-B14F-4D97-AF65-F5344CB8AC3E}">
        <p14:creationId xmlns:p14="http://schemas.microsoft.com/office/powerpoint/2010/main" val="563478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As we already mentioned, this is a process everyone experiences in their own unique ways. Each person begins and ends puberty at different times. However, typically, biological girls begin and end puberty earlier than biological boys. The average ages for puberty to occur in biological girls is 9-17, whereas biological boys average ages are 10-18. Puberty affects every aspect of who you are. The most obvious change that occurs with puberty is that your body begins to change, and gains the ability to reproduce (or have children). Your emotions and interests will change during this time period as well.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b="1" dirty="0">
                <a:solidFill>
                  <a:srgbClr val="C05127"/>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Follow inclusion adaptations as allowed by district policy. Please see Healthy Futures best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practice guidelines for inclusion. Available by request.</a:t>
            </a:r>
            <a:r>
              <a:rPr lang="en-US" sz="1800" b="1" dirty="0">
                <a:solidFill>
                  <a:srgbClr val="C05127"/>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4</a:t>
            </a:fld>
            <a:endParaRPr lang="en-US"/>
          </a:p>
        </p:txBody>
      </p:sp>
    </p:spTree>
    <p:extLst>
      <p:ext uri="{BB962C8B-B14F-4D97-AF65-F5344CB8AC3E}">
        <p14:creationId xmlns:p14="http://schemas.microsoft.com/office/powerpoint/2010/main" val="1357385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 you may be wondering what is responsible for these changes that are transforming you from a child to an adult? The main biological explanation is something called the pituitary gland. This gland, located at the base (or bottom) of your brain, is so tiny that it is about the size of a pea! However, it is very powerful. This gland is responsible for the hormone production in your body. It signals to the rest of your body the information it needs in order to release the appropriate hormones and signal the beginning of the puberty process. The hormones affect biological girls and biological boys differently.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5</a:t>
            </a:fld>
            <a:endParaRPr lang="en-US"/>
          </a:p>
        </p:txBody>
      </p:sp>
    </p:spTree>
    <p:extLst>
      <p:ext uri="{BB962C8B-B14F-4D97-AF65-F5344CB8AC3E}">
        <p14:creationId xmlns:p14="http://schemas.microsoft.com/office/powerpoint/2010/main" val="3134544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Trebuchet MS" panose="020B0703020202090204" pitchFamily="34" charset="0"/>
                <a:ea typeface="MS Mincho" panose="02020609040205080304" pitchFamily="49" charset="-128"/>
                <a:cs typeface="Garamond" panose="02020404030301010803" pitchFamily="18" charset="0"/>
              </a:rPr>
              <a:t>Puberty in Biological Girls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(egg cells release)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Period begins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buds appear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Hips widen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6</a:t>
            </a:fld>
            <a:endParaRPr lang="en-US"/>
          </a:p>
        </p:txBody>
      </p:sp>
    </p:spTree>
    <p:extLst>
      <p:ext uri="{BB962C8B-B14F-4D97-AF65-F5344CB8AC3E}">
        <p14:creationId xmlns:p14="http://schemas.microsoft.com/office/powerpoint/2010/main" val="540281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Trebuchet MS" panose="020B0703020202090204" pitchFamily="34" charset="0"/>
                <a:ea typeface="MS Mincho" panose="02020609040205080304" pitchFamily="49" charset="-128"/>
                <a:cs typeface="Garamond" panose="02020404030301010803" pitchFamily="18" charset="0"/>
              </a:rPr>
              <a:t>Puberty in Biological Boys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(produce sperm)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Testicles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Penis and scrotum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First ejaculation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Muscle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Shoulders broaden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Facial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p>
          <a:p>
            <a:pPr marL="0" marR="0" lvl="0" indent="0">
              <a:spcBef>
                <a:spcPts val="0"/>
              </a:spcBef>
              <a:spcAft>
                <a:spcPts val="200"/>
              </a:spcAft>
              <a:buFont typeface="Wingdings" pitchFamily="2" charset="2"/>
              <a:buNone/>
              <a:tabLst>
                <a:tab pos="45720" algn="l"/>
              </a:tabLst>
            </a:pP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spcBef>
                <a:spcPts val="0"/>
              </a:spcBef>
              <a:spcAft>
                <a:spcPts val="200"/>
              </a:spcAft>
              <a:buFont typeface="Wingdings" pitchFamily="2" charset="2"/>
              <a:buNone/>
              <a:tabLst>
                <a:tab pos="45720" algn="l"/>
              </a:tabLst>
            </a:pP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200"/>
              </a:spcAft>
              <a:buClrTx/>
              <a:buSzTx/>
              <a:buFont typeface="Wingdings" pitchFamily="2" charset="2"/>
              <a:buNone/>
              <a:tabLst>
                <a:tab pos="45720" algn="l"/>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are going to review the anatomy of biological males and females. </a:t>
            </a:r>
          </a:p>
          <a:p>
            <a:pPr marL="0" marR="0" lvl="0" indent="0">
              <a:spcBef>
                <a:spcPts val="0"/>
              </a:spcBef>
              <a:spcAft>
                <a:spcPts val="200"/>
              </a:spcAft>
              <a:buFont typeface="Wingdings" pitchFamily="2" charset="2"/>
              <a:buNone/>
              <a:tabLst>
                <a:tab pos="45720" algn="l"/>
              </a:tabLs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7</a:t>
            </a:fld>
            <a:endParaRPr lang="en-US"/>
          </a:p>
        </p:txBody>
      </p:sp>
    </p:spTree>
    <p:extLst>
      <p:ext uri="{BB962C8B-B14F-4D97-AF65-F5344CB8AC3E}">
        <p14:creationId xmlns:p14="http://schemas.microsoft.com/office/powerpoint/2010/main" val="1041141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name of the primary sex hormone in biological males is testosterone. Testosterone leads to the changes in reproductive organs and give biological men many of the characteristics of a biological male. The testicles are located under the penis. This is where sperm, which are reproductive cells, are produced. The sperm is stored in the epididymis. The vas deferens carry the sperm from the epididymis to the prostate, where the sperm combines with semen. Semen, a white or gray fluid, is produced in the seminal vesicle. When sexually aroused, an erection will occur where the penis becomes firm and enlarged. During orgasm, ejaculation takes place and semen and sperm are released through the urethra.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641B2F41-E5E9-4531-B2CF-D5287CD79ABC}" type="slidenum">
              <a:rPr lang="en-US" smtClean="0"/>
              <a:t>8</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 biological female has two ovaries which store her egg cells until they are ready to be released. These organs also produce the female hormone estrogen, which give biological women many of their female characteristics. Females also have two fallopian tubes which extend from the uterus toward the ovaries. These tubes contain cilia which create a current that allow the eggs to travel to the uterus. The uterus is the organ where the fetus and embryo develop if a biological female becomes pregnant. The uterus contains a lining made up of blood and tissue that is shed every month along with any unfertilized egg during menstruation, also known as the monthly period. If a biological female gets pregnant, she will not get her period. Below the uterus is the cervix with a small opening that connects the uterus to the vagina. The vagina connects the biological female’s internal reproductive organs with the outside of the body. The vagina is where sexual intercourse takes place, where the menstrual blood and tissue is released during a period, and is the canal through which a baby leaves the uterus during childbirth.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641B2F41-E5E9-4531-B2CF-D5287CD79ABC}" type="slidenum">
              <a:rPr lang="en-US" smtClean="0"/>
              <a:t>9</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 is important to know the science and biology of the reproductive system and what each does in order to understand how a pregnancy occurs. About once a month, a biological female releases egg(s) from the ovaries and that egg travels down the fallopian tube toward the uterus. This process is called ovulation and is shown here. During sexual intercourse, the biological male ejaculates, releasing sperm into the biological female’s vagina. Sperm have tail-like structures enabling them to travel up through the cervix and uterus to the fallopian tubes and reach the egg(s). If an egg is present a sperm and egg will join and continue to travel to the uterus. This process is called fertilization. When the fertilized egg reaches the uterus, it will attach to the lining, where it will receive nourishment and develop into a baby. Nine months later a biological female will give birth.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10</a:t>
            </a:fld>
            <a:endParaRPr lang="en-US"/>
          </a:p>
        </p:txBody>
      </p:sp>
    </p:spTree>
    <p:extLst>
      <p:ext uri="{BB962C8B-B14F-4D97-AF65-F5344CB8AC3E}">
        <p14:creationId xmlns:p14="http://schemas.microsoft.com/office/powerpoint/2010/main" val="1004331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that we have addressed the major changes that occur to you physically during puberty, let’s talk about how puberty might affect you emotionally.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11</a:t>
            </a:fld>
            <a:endParaRPr lang="en-US"/>
          </a:p>
        </p:txBody>
      </p:sp>
    </p:spTree>
    <p:extLst>
      <p:ext uri="{BB962C8B-B14F-4D97-AF65-F5344CB8AC3E}">
        <p14:creationId xmlns:p14="http://schemas.microsoft.com/office/powerpoint/2010/main" val="727475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Some days, hours, or even moments are going to feel like an emotional roller coaster. You might wake up feeling happy one day and other days you might be sad or mad at the world.  These emotions are a normal part of puberty.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12</a:t>
            </a:fld>
            <a:endParaRPr lang="en-US"/>
          </a:p>
        </p:txBody>
      </p:sp>
    </p:spTree>
    <p:extLst>
      <p:ext uri="{BB962C8B-B14F-4D97-AF65-F5344CB8AC3E}">
        <p14:creationId xmlns:p14="http://schemas.microsoft.com/office/powerpoint/2010/main" val="3635687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 of these changes may seem overwhelming at times. We have talked about a lot of changes you are going to be experiencing over the next few years, so it is important for you to know how to cope with these changes. Since both your body and mind are affected by puberty, it is important to take care of them! For your body, remember that getting enough sleep, eating healthy, exercising, and avoiding risky behaviors will all help.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 your mind, expect the emotional ups and downs we just discussed. It helps to talk to friends and peers who can relate to these same feelings. If you feel like these feelings are really overwhelming, it is important to talk with a trusted adult. Remember when we talked about our keys to success, it’s important that you know who to talk to. You can also get involved in helping others in your school and your community to help take your mind off of these changes. Lastly, remember that some emotions are fleeting and that the choices you make now, affect your future, so plan and think before you 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641B2F41-E5E9-4531-B2CF-D5287CD79ABC}" type="slidenum">
              <a:rPr lang="en-US" smtClean="0"/>
              <a:t>13</a:t>
            </a:fld>
            <a:endParaRPr lang="en-US"/>
          </a:p>
        </p:txBody>
      </p:sp>
    </p:spTree>
    <p:extLst>
      <p:ext uri="{BB962C8B-B14F-4D97-AF65-F5344CB8AC3E}">
        <p14:creationId xmlns:p14="http://schemas.microsoft.com/office/powerpoint/2010/main" val="298519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07983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134903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879695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48425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01288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64159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12580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407241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27943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55679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64232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pic>
        <p:nvPicPr>
          <p:cNvPr id="7" name="Picture 6" descr="HF Heart - Inverted.eps"/>
          <p:cNvPicPr>
            <a:picLocks noChangeAspect="1"/>
          </p:cNvPicPr>
          <p:nvPr/>
        </p:nvPicPr>
        <p:blipFill>
          <a:blip r:embed="rId13">
            <a:alphaModFix amt="16000"/>
            <a:extLst>
              <a:ext uri="{28A0092B-C50C-407E-A947-70E740481C1C}">
                <a14:useLocalDpi xmlns:a14="http://schemas.microsoft.com/office/drawing/2010/main" val="0"/>
              </a:ext>
            </a:extLst>
          </a:blip>
          <a:stretch>
            <a:fillRect/>
          </a:stretch>
        </p:blipFill>
        <p:spPr>
          <a:xfrm rot="21157721">
            <a:off x="4808533" y="1857345"/>
            <a:ext cx="4324360" cy="4742848"/>
          </a:xfrm>
          <a:prstGeom prst="rect">
            <a:avLst/>
          </a:prstGeom>
        </p:spPr>
      </p:pic>
      <p:sp>
        <p:nvSpPr>
          <p:cNvPr id="8" name="Rectangle 3"/>
          <p:cNvSpPr>
            <a:spLocks noChangeArrowheads="1"/>
          </p:cNvSpPr>
          <p:nvPr/>
        </p:nvSpPr>
        <p:spPr bwMode="auto">
          <a:xfrm>
            <a:off x="7118228" y="6527637"/>
            <a:ext cx="19495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rPr>
              <a:t>© </a:t>
            </a:r>
            <a:r>
              <a:rPr lang="en-US" altLang="en-US" sz="1100" dirty="0">
                <a:solidFill>
                  <a:schemeClr val="bg1"/>
                </a:solidFill>
                <a:latin typeface="Calibri" pitchFamily="34" charset="0"/>
              </a:rPr>
              <a:t>2013, 2023 Healthy Futures</a:t>
            </a:r>
          </a:p>
        </p:txBody>
      </p:sp>
      <p:sp>
        <p:nvSpPr>
          <p:cNvPr id="9" name="Rectangle 4"/>
          <p:cNvSpPr>
            <a:spLocks noChangeArrowheads="1"/>
          </p:cNvSpPr>
          <p:nvPr/>
        </p:nvSpPr>
        <p:spPr bwMode="auto">
          <a:xfrm>
            <a:off x="76199" y="6527637"/>
            <a:ext cx="26132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latin typeface="Calibri" pitchFamily="34" charset="0"/>
              </a:rPr>
              <a:t>Session 7.3.2 Puberty</a:t>
            </a:r>
            <a:r>
              <a:rPr lang="en-US" altLang="en-US" sz="1100" baseline="0" dirty="0">
                <a:solidFill>
                  <a:schemeClr val="bg1"/>
                </a:solidFill>
                <a:latin typeface="Calibri" pitchFamily="34" charset="0"/>
              </a:rPr>
              <a:t> </a:t>
            </a:r>
            <a:r>
              <a:rPr lang="en-US" altLang="en-US" sz="1100" dirty="0">
                <a:solidFill>
                  <a:schemeClr val="bg1"/>
                </a:solidFill>
                <a:latin typeface="Calibri" pitchFamily="34" charset="0"/>
              </a:rPr>
              <a:t>&amp;</a:t>
            </a:r>
            <a:r>
              <a:rPr lang="en-US" altLang="en-US" sz="1100" baseline="0" dirty="0">
                <a:solidFill>
                  <a:schemeClr val="bg1"/>
                </a:solidFill>
                <a:latin typeface="Calibri" pitchFamily="34" charset="0"/>
              </a:rPr>
              <a:t> Pregnancy Review</a:t>
            </a:r>
            <a:endParaRPr lang="en-US" altLang="en-US" sz="1100" dirty="0">
              <a:solidFill>
                <a:schemeClr val="bg1"/>
              </a:solidFill>
              <a:latin typeface="Calibri" pitchFamily="34" charset="0"/>
            </a:endParaRPr>
          </a:p>
        </p:txBody>
      </p:sp>
    </p:spTree>
    <p:extLst>
      <p:ext uri="{BB962C8B-B14F-4D97-AF65-F5344CB8AC3E}">
        <p14:creationId xmlns:p14="http://schemas.microsoft.com/office/powerpoint/2010/main" val="100936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18107" y="762000"/>
            <a:ext cx="9134946" cy="5122864"/>
          </a:xfrm>
          <a:custGeom>
            <a:avLst/>
            <a:gdLst>
              <a:gd name="connsiteX0" fmla="*/ 0 w 9134946"/>
              <a:gd name="connsiteY0" fmla="*/ 402747 h 5122864"/>
              <a:gd name="connsiteX1" fmla="*/ 1557196 w 9134946"/>
              <a:gd name="connsiteY1" fmla="*/ 448015 h 5122864"/>
              <a:gd name="connsiteX2" fmla="*/ 3322622 w 9134946"/>
              <a:gd name="connsiteY2" fmla="*/ 4947587 h 5122864"/>
              <a:gd name="connsiteX3" fmla="*/ 6627137 w 9134946"/>
              <a:gd name="connsiteY3" fmla="*/ 4168989 h 5122864"/>
              <a:gd name="connsiteX4" fmla="*/ 9134946 w 9134946"/>
              <a:gd name="connsiteY4" fmla="*/ 3815904 h 5122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946" h="5122864">
                <a:moveTo>
                  <a:pt x="0" y="402747"/>
                </a:moveTo>
                <a:cubicBezTo>
                  <a:pt x="501713" y="46644"/>
                  <a:pt x="1003426" y="-309458"/>
                  <a:pt x="1557196" y="448015"/>
                </a:cubicBezTo>
                <a:cubicBezTo>
                  <a:pt x="2110966" y="1205488"/>
                  <a:pt x="2477632" y="4327425"/>
                  <a:pt x="3322622" y="4947587"/>
                </a:cubicBezTo>
                <a:cubicBezTo>
                  <a:pt x="4167612" y="5567749"/>
                  <a:pt x="5658416" y="4357603"/>
                  <a:pt x="6627137" y="4168989"/>
                </a:cubicBezTo>
                <a:cubicBezTo>
                  <a:pt x="7595858" y="3980375"/>
                  <a:pt x="8365402" y="3898139"/>
                  <a:pt x="9134946" y="3815904"/>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3352800" y="306050"/>
            <a:ext cx="5266853" cy="1446550"/>
          </a:xfrm>
          <a:prstGeom prst="rect">
            <a:avLst/>
          </a:prstGeom>
          <a:noFill/>
        </p:spPr>
        <p:txBody>
          <a:bodyPr wrap="square" rtlCol="0">
            <a:spAutoFit/>
          </a:bodyPr>
          <a:lstStyle/>
          <a:p>
            <a:pPr algn="ctr"/>
            <a:r>
              <a:rPr lang="en-US" sz="4400" b="1" dirty="0">
                <a:latin typeface="Cambria" panose="02040503050406030204" pitchFamily="18" charset="0"/>
              </a:rPr>
              <a:t>Puberty &amp; Pregnancy Review</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990149">
            <a:off x="1359015" y="174656"/>
            <a:ext cx="1055642" cy="1234440"/>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070723">
            <a:off x="2683327" y="3885178"/>
            <a:ext cx="1055642" cy="1234440"/>
          </a:xfrm>
          <a:prstGeom prst="rect">
            <a:avLst/>
          </a:prstGeom>
        </p:spPr>
      </p:pic>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485099">
            <a:off x="5657738" y="3895350"/>
            <a:ext cx="1055642" cy="1234440"/>
          </a:xfrm>
          <a:prstGeom prst="rect">
            <a:avLst/>
          </a:prstGeom>
        </p:spPr>
      </p:pic>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82791">
            <a:off x="8583131" y="3449242"/>
            <a:ext cx="1055642" cy="123444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6019800"/>
            <a:ext cx="565246" cy="643072"/>
          </a:xfrm>
          <a:prstGeom prst="rect">
            <a:avLst/>
          </a:prstGeom>
        </p:spPr>
      </p:pic>
    </p:spTree>
    <p:extLst>
      <p:ext uri="{BB962C8B-B14F-4D97-AF65-F5344CB8AC3E}">
        <p14:creationId xmlns:p14="http://schemas.microsoft.com/office/powerpoint/2010/main" val="546044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500"/>
                            </p:stCondLst>
                            <p:childTnLst>
                              <p:par>
                                <p:cTn id="18" presetID="10" presetClass="exit" presetSubtype="0" fill="hold" nodeType="afterEffect">
                                  <p:stCondLst>
                                    <p:cond delay="0"/>
                                  </p:stCondLst>
                                  <p:childTnLst>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par>
                          <p:cTn id="25" fill="hold">
                            <p:stCondLst>
                              <p:cond delay="4000"/>
                            </p:stCondLst>
                            <p:childTnLst>
                              <p:par>
                                <p:cTn id="26" presetID="10" presetClass="exit" presetSubtype="0" fill="hold" nodeType="afterEffect">
                                  <p:stCondLst>
                                    <p:cond delay="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 y="1456807"/>
            <a:ext cx="9144000" cy="4510400"/>
          </a:xfrm>
          <a:custGeom>
            <a:avLst/>
            <a:gdLst>
              <a:gd name="connsiteX0" fmla="*/ 0 w 9017875"/>
              <a:gd name="connsiteY0" fmla="*/ 3115193 h 4510400"/>
              <a:gd name="connsiteX1" fmla="*/ 1418896 w 9017875"/>
              <a:gd name="connsiteY1" fmla="*/ 2705290 h 4510400"/>
              <a:gd name="connsiteX2" fmla="*/ 3594537 w 9017875"/>
              <a:gd name="connsiteY2" fmla="*/ 25152 h 4510400"/>
              <a:gd name="connsiteX3" fmla="*/ 6258910 w 9017875"/>
              <a:gd name="connsiteY3" fmla="*/ 4502559 h 4510400"/>
              <a:gd name="connsiteX4" fmla="*/ 9017875 w 9017875"/>
              <a:gd name="connsiteY4" fmla="*/ 892255 h 451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7875" h="4510400">
                <a:moveTo>
                  <a:pt x="0" y="3115193"/>
                </a:moveTo>
                <a:cubicBezTo>
                  <a:pt x="409903" y="3167745"/>
                  <a:pt x="819807" y="3220297"/>
                  <a:pt x="1418896" y="2705290"/>
                </a:cubicBezTo>
                <a:cubicBezTo>
                  <a:pt x="2017985" y="2190283"/>
                  <a:pt x="2787868" y="-274393"/>
                  <a:pt x="3594537" y="25152"/>
                </a:cubicBezTo>
                <a:cubicBezTo>
                  <a:pt x="4401206" y="324697"/>
                  <a:pt x="5355020" y="4358042"/>
                  <a:pt x="6258910" y="4502559"/>
                </a:cubicBezTo>
                <a:cubicBezTo>
                  <a:pt x="7162800" y="4647076"/>
                  <a:pt x="8090337" y="2769665"/>
                  <a:pt x="9017875" y="892255"/>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562600" y="-1752600"/>
            <a:ext cx="2743200" cy="369332"/>
          </a:xfrm>
          <a:prstGeom prst="rect">
            <a:avLst/>
          </a:prstGeom>
          <a:noFill/>
        </p:spPr>
        <p:txBody>
          <a:bodyPr wrap="square" rtlCol="0">
            <a:spAutoFit/>
          </a:bodyPr>
          <a:lstStyle/>
          <a:p>
            <a:endParaRPr lang="en-US" dirty="0"/>
          </a:p>
        </p:txBody>
      </p:sp>
      <p:sp>
        <p:nvSpPr>
          <p:cNvPr id="31" name="TextBox 30"/>
          <p:cNvSpPr txBox="1"/>
          <p:nvPr/>
        </p:nvSpPr>
        <p:spPr>
          <a:xfrm>
            <a:off x="3352801" y="151105"/>
            <a:ext cx="5562600" cy="954107"/>
          </a:xfrm>
          <a:prstGeom prst="rect">
            <a:avLst/>
          </a:prstGeom>
          <a:noFill/>
        </p:spPr>
        <p:txBody>
          <a:bodyPr wrap="square" rtlCol="0">
            <a:spAutoFit/>
          </a:bodyPr>
          <a:lstStyle/>
          <a:p>
            <a:pPr algn="ctr"/>
            <a:r>
              <a:rPr lang="en-US" sz="2800" b="1" dirty="0">
                <a:latin typeface="Cambria" panose="02040503050406030204" pitchFamily="18" charset="0"/>
              </a:rPr>
              <a:t>When thinking about PUBERTY, many teens ask themselves…</a:t>
            </a:r>
          </a:p>
        </p:txBody>
      </p:sp>
      <p:sp>
        <p:nvSpPr>
          <p:cNvPr id="32" name="TextBox 31"/>
          <p:cNvSpPr txBox="1"/>
          <p:nvPr/>
        </p:nvSpPr>
        <p:spPr>
          <a:xfrm rot="18068061">
            <a:off x="705527" y="3310443"/>
            <a:ext cx="1654620" cy="359759"/>
          </a:xfrm>
          <a:prstGeom prst="rect">
            <a:avLst/>
          </a:prstGeom>
          <a:noFill/>
        </p:spPr>
        <p:txBody>
          <a:bodyPr wrap="none" rtlCol="0">
            <a:spAutoFit/>
          </a:bodyPr>
          <a:lstStyle/>
          <a:p>
            <a:r>
              <a:rPr lang="en-US" sz="2400" dirty="0">
                <a:latin typeface="Cambria" panose="02040503050406030204" pitchFamily="18" charset="0"/>
              </a:rPr>
              <a:t>Am I normal?!</a:t>
            </a:r>
          </a:p>
        </p:txBody>
      </p:sp>
      <p:sp>
        <p:nvSpPr>
          <p:cNvPr id="38" name="TextBox 37"/>
          <p:cNvSpPr txBox="1"/>
          <p:nvPr/>
        </p:nvSpPr>
        <p:spPr>
          <a:xfrm rot="3888547">
            <a:off x="2613594" y="3125202"/>
            <a:ext cx="3832011" cy="461665"/>
          </a:xfrm>
          <a:prstGeom prst="rect">
            <a:avLst/>
          </a:prstGeom>
          <a:noFill/>
        </p:spPr>
        <p:txBody>
          <a:bodyPr wrap="none" rtlCol="0">
            <a:spAutoFit/>
          </a:bodyPr>
          <a:lstStyle/>
          <a:p>
            <a:r>
              <a:rPr lang="en-US" sz="2400" dirty="0">
                <a:latin typeface="Cambria" panose="02040503050406030204" pitchFamily="18" charset="0"/>
              </a:rPr>
              <a:t>When will I start to change?</a:t>
            </a:r>
          </a:p>
        </p:txBody>
      </p:sp>
      <p:sp>
        <p:nvSpPr>
          <p:cNvPr id="40" name="TextBox 39"/>
          <p:cNvSpPr txBox="1"/>
          <p:nvPr/>
        </p:nvSpPr>
        <p:spPr>
          <a:xfrm rot="3728316">
            <a:off x="3956518" y="4146458"/>
            <a:ext cx="3331489" cy="461665"/>
          </a:xfrm>
          <a:prstGeom prst="rect">
            <a:avLst/>
          </a:prstGeom>
          <a:noFill/>
        </p:spPr>
        <p:txBody>
          <a:bodyPr wrap="none" rtlCol="0">
            <a:spAutoFit/>
          </a:bodyPr>
          <a:lstStyle/>
          <a:p>
            <a:r>
              <a:rPr lang="en-US" sz="2400" dirty="0">
                <a:latin typeface="Cambria" panose="02040503050406030204" pitchFamily="18" charset="0"/>
              </a:rPr>
              <a:t>Why do I look different?</a:t>
            </a:r>
          </a:p>
        </p:txBody>
      </p:sp>
      <p:sp>
        <p:nvSpPr>
          <p:cNvPr id="41" name="TextBox 40"/>
          <p:cNvSpPr txBox="1"/>
          <p:nvPr/>
        </p:nvSpPr>
        <p:spPr>
          <a:xfrm rot="18024100">
            <a:off x="6637269" y="4343482"/>
            <a:ext cx="3187989" cy="461665"/>
          </a:xfrm>
          <a:prstGeom prst="rect">
            <a:avLst/>
          </a:prstGeom>
          <a:noFill/>
        </p:spPr>
        <p:txBody>
          <a:bodyPr wrap="none" rtlCol="0">
            <a:spAutoFit/>
          </a:bodyPr>
          <a:lstStyle/>
          <a:p>
            <a:r>
              <a:rPr lang="en-US" sz="2400" dirty="0">
                <a:latin typeface="Cambria" panose="02040503050406030204" pitchFamily="18" charset="0"/>
              </a:rPr>
              <a:t>Why do I feel this way?</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15078">
            <a:off x="-647326" y="3470577"/>
            <a:ext cx="1055642" cy="1234440"/>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243215">
            <a:off x="1810581" y="1054765"/>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72548">
            <a:off x="4316278" y="155275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501555">
            <a:off x="6537393" y="4242805"/>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63577">
            <a:off x="8863414" y="1166500"/>
            <a:ext cx="1055642" cy="1234440"/>
          </a:xfrm>
          <a:prstGeom prst="rect">
            <a:avLst/>
          </a:prstGeom>
        </p:spPr>
      </p:pic>
    </p:spTree>
    <p:extLst>
      <p:ext uri="{BB962C8B-B14F-4D97-AF65-F5344CB8AC3E}">
        <p14:creationId xmlns:p14="http://schemas.microsoft.com/office/powerpoint/2010/main" val="24668388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80">
                                          <p:stCondLst>
                                            <p:cond delay="0"/>
                                          </p:stCondLst>
                                        </p:cTn>
                                        <p:tgtEl>
                                          <p:spTgt spid="32"/>
                                        </p:tgtEl>
                                      </p:cBhvr>
                                    </p:animEffect>
                                    <p:anim calcmode="lin" valueType="num">
                                      <p:cBhvr>
                                        <p:cTn id="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1" dur="26">
                                          <p:stCondLst>
                                            <p:cond delay="650"/>
                                          </p:stCondLst>
                                        </p:cTn>
                                        <p:tgtEl>
                                          <p:spTgt spid="32"/>
                                        </p:tgtEl>
                                      </p:cBhvr>
                                      <p:to x="100000" y="60000"/>
                                    </p:animScale>
                                    <p:animScale>
                                      <p:cBhvr>
                                        <p:cTn id="22" dur="166" decel="50000">
                                          <p:stCondLst>
                                            <p:cond delay="676"/>
                                          </p:stCondLst>
                                        </p:cTn>
                                        <p:tgtEl>
                                          <p:spTgt spid="32"/>
                                        </p:tgtEl>
                                      </p:cBhvr>
                                      <p:to x="100000" y="100000"/>
                                    </p:animScale>
                                    <p:animScale>
                                      <p:cBhvr>
                                        <p:cTn id="23" dur="26">
                                          <p:stCondLst>
                                            <p:cond delay="1312"/>
                                          </p:stCondLst>
                                        </p:cTn>
                                        <p:tgtEl>
                                          <p:spTgt spid="32"/>
                                        </p:tgtEl>
                                      </p:cBhvr>
                                      <p:to x="100000" y="80000"/>
                                    </p:animScale>
                                    <p:animScale>
                                      <p:cBhvr>
                                        <p:cTn id="24" dur="166" decel="50000">
                                          <p:stCondLst>
                                            <p:cond delay="1338"/>
                                          </p:stCondLst>
                                        </p:cTn>
                                        <p:tgtEl>
                                          <p:spTgt spid="32"/>
                                        </p:tgtEl>
                                      </p:cBhvr>
                                      <p:to x="100000" y="100000"/>
                                    </p:animScale>
                                    <p:animScale>
                                      <p:cBhvr>
                                        <p:cTn id="25" dur="26">
                                          <p:stCondLst>
                                            <p:cond delay="1642"/>
                                          </p:stCondLst>
                                        </p:cTn>
                                        <p:tgtEl>
                                          <p:spTgt spid="32"/>
                                        </p:tgtEl>
                                      </p:cBhvr>
                                      <p:to x="100000" y="90000"/>
                                    </p:animScale>
                                    <p:animScale>
                                      <p:cBhvr>
                                        <p:cTn id="26" dur="166" decel="50000">
                                          <p:stCondLst>
                                            <p:cond delay="1668"/>
                                          </p:stCondLst>
                                        </p:cTn>
                                        <p:tgtEl>
                                          <p:spTgt spid="32"/>
                                        </p:tgtEl>
                                      </p:cBhvr>
                                      <p:to x="100000" y="100000"/>
                                    </p:animScale>
                                    <p:animScale>
                                      <p:cBhvr>
                                        <p:cTn id="27" dur="26">
                                          <p:stCondLst>
                                            <p:cond delay="1808"/>
                                          </p:stCondLst>
                                        </p:cTn>
                                        <p:tgtEl>
                                          <p:spTgt spid="32"/>
                                        </p:tgtEl>
                                      </p:cBhvr>
                                      <p:to x="100000" y="95000"/>
                                    </p:animScale>
                                    <p:animScale>
                                      <p:cBhvr>
                                        <p:cTn id="28" dur="166" decel="50000">
                                          <p:stCondLst>
                                            <p:cond delay="1834"/>
                                          </p:stCondLst>
                                        </p:cTn>
                                        <p:tgtEl>
                                          <p:spTgt spid="32"/>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par>
                          <p:cTn id="37" fill="hold">
                            <p:stCondLst>
                              <p:cond delay="4500"/>
                            </p:stCondLst>
                            <p:childTnLst>
                              <p:par>
                                <p:cTn id="38" presetID="26"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80">
                                          <p:stCondLst>
                                            <p:cond delay="0"/>
                                          </p:stCondLst>
                                        </p:cTn>
                                        <p:tgtEl>
                                          <p:spTgt spid="38"/>
                                        </p:tgtEl>
                                      </p:cBhvr>
                                    </p:animEffect>
                                    <p:anim calcmode="lin" valueType="num">
                                      <p:cBhvr>
                                        <p:cTn id="41"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46" dur="26">
                                          <p:stCondLst>
                                            <p:cond delay="650"/>
                                          </p:stCondLst>
                                        </p:cTn>
                                        <p:tgtEl>
                                          <p:spTgt spid="38"/>
                                        </p:tgtEl>
                                      </p:cBhvr>
                                      <p:to x="100000" y="60000"/>
                                    </p:animScale>
                                    <p:animScale>
                                      <p:cBhvr>
                                        <p:cTn id="47" dur="166" decel="50000">
                                          <p:stCondLst>
                                            <p:cond delay="676"/>
                                          </p:stCondLst>
                                        </p:cTn>
                                        <p:tgtEl>
                                          <p:spTgt spid="38"/>
                                        </p:tgtEl>
                                      </p:cBhvr>
                                      <p:to x="100000" y="100000"/>
                                    </p:animScale>
                                    <p:animScale>
                                      <p:cBhvr>
                                        <p:cTn id="48" dur="26">
                                          <p:stCondLst>
                                            <p:cond delay="1312"/>
                                          </p:stCondLst>
                                        </p:cTn>
                                        <p:tgtEl>
                                          <p:spTgt spid="38"/>
                                        </p:tgtEl>
                                      </p:cBhvr>
                                      <p:to x="100000" y="80000"/>
                                    </p:animScale>
                                    <p:animScale>
                                      <p:cBhvr>
                                        <p:cTn id="49" dur="166" decel="50000">
                                          <p:stCondLst>
                                            <p:cond delay="1338"/>
                                          </p:stCondLst>
                                        </p:cTn>
                                        <p:tgtEl>
                                          <p:spTgt spid="38"/>
                                        </p:tgtEl>
                                      </p:cBhvr>
                                      <p:to x="100000" y="100000"/>
                                    </p:animScale>
                                    <p:animScale>
                                      <p:cBhvr>
                                        <p:cTn id="50" dur="26">
                                          <p:stCondLst>
                                            <p:cond delay="1642"/>
                                          </p:stCondLst>
                                        </p:cTn>
                                        <p:tgtEl>
                                          <p:spTgt spid="38"/>
                                        </p:tgtEl>
                                      </p:cBhvr>
                                      <p:to x="100000" y="90000"/>
                                    </p:animScale>
                                    <p:animScale>
                                      <p:cBhvr>
                                        <p:cTn id="51" dur="166" decel="50000">
                                          <p:stCondLst>
                                            <p:cond delay="1668"/>
                                          </p:stCondLst>
                                        </p:cTn>
                                        <p:tgtEl>
                                          <p:spTgt spid="38"/>
                                        </p:tgtEl>
                                      </p:cBhvr>
                                      <p:to x="100000" y="100000"/>
                                    </p:animScale>
                                    <p:animScale>
                                      <p:cBhvr>
                                        <p:cTn id="52" dur="26">
                                          <p:stCondLst>
                                            <p:cond delay="1808"/>
                                          </p:stCondLst>
                                        </p:cTn>
                                        <p:tgtEl>
                                          <p:spTgt spid="38"/>
                                        </p:tgtEl>
                                      </p:cBhvr>
                                      <p:to x="100000" y="95000"/>
                                    </p:animScale>
                                    <p:animScale>
                                      <p:cBhvr>
                                        <p:cTn id="53" dur="166" decel="50000">
                                          <p:stCondLst>
                                            <p:cond delay="1834"/>
                                          </p:stCondLst>
                                        </p:cTn>
                                        <p:tgtEl>
                                          <p:spTgt spid="38"/>
                                        </p:tgtEl>
                                      </p:cBhvr>
                                      <p:to x="100000" y="100000"/>
                                    </p:animScale>
                                  </p:childTnLst>
                                </p:cTn>
                              </p:par>
                            </p:childTnLst>
                          </p:cTn>
                        </p:par>
                        <p:par>
                          <p:cTn id="54" fill="hold">
                            <p:stCondLst>
                              <p:cond delay="6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childTnLst>
                                </p:cTn>
                              </p:par>
                            </p:childTnLst>
                          </p:cTn>
                        </p:par>
                        <p:par>
                          <p:cTn id="58" fill="hold">
                            <p:stCondLst>
                              <p:cond delay="7500"/>
                            </p:stCondLst>
                            <p:childTnLst>
                              <p:par>
                                <p:cTn id="59" presetID="26"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80">
                                          <p:stCondLst>
                                            <p:cond delay="0"/>
                                          </p:stCondLst>
                                        </p:cTn>
                                        <p:tgtEl>
                                          <p:spTgt spid="40"/>
                                        </p:tgtEl>
                                      </p:cBhvr>
                                    </p:animEffect>
                                    <p:anim calcmode="lin" valueType="num">
                                      <p:cBhvr>
                                        <p:cTn id="62"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67" dur="26">
                                          <p:stCondLst>
                                            <p:cond delay="650"/>
                                          </p:stCondLst>
                                        </p:cTn>
                                        <p:tgtEl>
                                          <p:spTgt spid="40"/>
                                        </p:tgtEl>
                                      </p:cBhvr>
                                      <p:to x="100000" y="60000"/>
                                    </p:animScale>
                                    <p:animScale>
                                      <p:cBhvr>
                                        <p:cTn id="68" dur="166" decel="50000">
                                          <p:stCondLst>
                                            <p:cond delay="676"/>
                                          </p:stCondLst>
                                        </p:cTn>
                                        <p:tgtEl>
                                          <p:spTgt spid="40"/>
                                        </p:tgtEl>
                                      </p:cBhvr>
                                      <p:to x="100000" y="100000"/>
                                    </p:animScale>
                                    <p:animScale>
                                      <p:cBhvr>
                                        <p:cTn id="69" dur="26">
                                          <p:stCondLst>
                                            <p:cond delay="1312"/>
                                          </p:stCondLst>
                                        </p:cTn>
                                        <p:tgtEl>
                                          <p:spTgt spid="40"/>
                                        </p:tgtEl>
                                      </p:cBhvr>
                                      <p:to x="100000" y="80000"/>
                                    </p:animScale>
                                    <p:animScale>
                                      <p:cBhvr>
                                        <p:cTn id="70" dur="166" decel="50000">
                                          <p:stCondLst>
                                            <p:cond delay="1338"/>
                                          </p:stCondLst>
                                        </p:cTn>
                                        <p:tgtEl>
                                          <p:spTgt spid="40"/>
                                        </p:tgtEl>
                                      </p:cBhvr>
                                      <p:to x="100000" y="100000"/>
                                    </p:animScale>
                                    <p:animScale>
                                      <p:cBhvr>
                                        <p:cTn id="71" dur="26">
                                          <p:stCondLst>
                                            <p:cond delay="1642"/>
                                          </p:stCondLst>
                                        </p:cTn>
                                        <p:tgtEl>
                                          <p:spTgt spid="40"/>
                                        </p:tgtEl>
                                      </p:cBhvr>
                                      <p:to x="100000" y="90000"/>
                                    </p:animScale>
                                    <p:animScale>
                                      <p:cBhvr>
                                        <p:cTn id="72" dur="166" decel="50000">
                                          <p:stCondLst>
                                            <p:cond delay="1668"/>
                                          </p:stCondLst>
                                        </p:cTn>
                                        <p:tgtEl>
                                          <p:spTgt spid="40"/>
                                        </p:tgtEl>
                                      </p:cBhvr>
                                      <p:to x="100000" y="100000"/>
                                    </p:animScale>
                                    <p:animScale>
                                      <p:cBhvr>
                                        <p:cTn id="73" dur="26">
                                          <p:stCondLst>
                                            <p:cond delay="1808"/>
                                          </p:stCondLst>
                                        </p:cTn>
                                        <p:tgtEl>
                                          <p:spTgt spid="40"/>
                                        </p:tgtEl>
                                      </p:cBhvr>
                                      <p:to x="100000" y="95000"/>
                                    </p:animScale>
                                    <p:animScale>
                                      <p:cBhvr>
                                        <p:cTn id="74" dur="166" decel="50000">
                                          <p:stCondLst>
                                            <p:cond delay="1834"/>
                                          </p:stCondLst>
                                        </p:cTn>
                                        <p:tgtEl>
                                          <p:spTgt spid="40"/>
                                        </p:tgtEl>
                                      </p:cBhvr>
                                      <p:to x="100000" y="100000"/>
                                    </p:animScale>
                                  </p:childTnLst>
                                </p:cTn>
                              </p:par>
                            </p:childTnLst>
                          </p:cTn>
                        </p:par>
                        <p:par>
                          <p:cTn id="75" fill="hold">
                            <p:stCondLst>
                              <p:cond delay="9500"/>
                            </p:stCondLst>
                            <p:childTnLst>
                              <p:par>
                                <p:cTn id="76" presetID="10" presetClass="exit" presetSubtype="0" fill="hold" nodeType="afterEffect">
                                  <p:stCondLst>
                                    <p:cond delay="0"/>
                                  </p:stCondLst>
                                  <p:childTnLst>
                                    <p:animEffect transition="out" filter="fade">
                                      <p:cBhvr>
                                        <p:cTn id="77" dur="500"/>
                                        <p:tgtEl>
                                          <p:spTgt spid="22"/>
                                        </p:tgtEl>
                                      </p:cBhvr>
                                    </p:animEffect>
                                    <p:set>
                                      <p:cBhvr>
                                        <p:cTn id="78" dur="1" fill="hold">
                                          <p:stCondLst>
                                            <p:cond delay="499"/>
                                          </p:stCondLst>
                                        </p:cTn>
                                        <p:tgtEl>
                                          <p:spTgt spid="22"/>
                                        </p:tgtEl>
                                        <p:attrNameLst>
                                          <p:attrName>style.visibility</p:attrName>
                                        </p:attrNameLst>
                                      </p:cBhvr>
                                      <p:to>
                                        <p:strVal val="hidden"/>
                                      </p:to>
                                    </p:set>
                                  </p:childTnLst>
                                </p:cTn>
                              </p:par>
                            </p:childTnLst>
                          </p:cTn>
                        </p:par>
                        <p:par>
                          <p:cTn id="79" fill="hold">
                            <p:stCondLst>
                              <p:cond delay="10000"/>
                            </p:stCondLst>
                            <p:childTnLst>
                              <p:par>
                                <p:cTn id="80" presetID="10"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1000"/>
                            </p:stCondLst>
                            <p:childTnLst>
                              <p:par>
                                <p:cTn id="84" presetID="26"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down)">
                                      <p:cBhvr>
                                        <p:cTn id="86" dur="580">
                                          <p:stCondLst>
                                            <p:cond delay="0"/>
                                          </p:stCondLst>
                                        </p:cTn>
                                        <p:tgtEl>
                                          <p:spTgt spid="41"/>
                                        </p:tgtEl>
                                      </p:cBhvr>
                                    </p:animEffect>
                                    <p:anim calcmode="lin" valueType="num">
                                      <p:cBhvr>
                                        <p:cTn id="87"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92" dur="26">
                                          <p:stCondLst>
                                            <p:cond delay="650"/>
                                          </p:stCondLst>
                                        </p:cTn>
                                        <p:tgtEl>
                                          <p:spTgt spid="41"/>
                                        </p:tgtEl>
                                      </p:cBhvr>
                                      <p:to x="100000" y="60000"/>
                                    </p:animScale>
                                    <p:animScale>
                                      <p:cBhvr>
                                        <p:cTn id="93" dur="166" decel="50000">
                                          <p:stCondLst>
                                            <p:cond delay="676"/>
                                          </p:stCondLst>
                                        </p:cTn>
                                        <p:tgtEl>
                                          <p:spTgt spid="41"/>
                                        </p:tgtEl>
                                      </p:cBhvr>
                                      <p:to x="100000" y="100000"/>
                                    </p:animScale>
                                    <p:animScale>
                                      <p:cBhvr>
                                        <p:cTn id="94" dur="26">
                                          <p:stCondLst>
                                            <p:cond delay="1312"/>
                                          </p:stCondLst>
                                        </p:cTn>
                                        <p:tgtEl>
                                          <p:spTgt spid="41"/>
                                        </p:tgtEl>
                                      </p:cBhvr>
                                      <p:to x="100000" y="80000"/>
                                    </p:animScale>
                                    <p:animScale>
                                      <p:cBhvr>
                                        <p:cTn id="95" dur="166" decel="50000">
                                          <p:stCondLst>
                                            <p:cond delay="1338"/>
                                          </p:stCondLst>
                                        </p:cTn>
                                        <p:tgtEl>
                                          <p:spTgt spid="41"/>
                                        </p:tgtEl>
                                      </p:cBhvr>
                                      <p:to x="100000" y="100000"/>
                                    </p:animScale>
                                    <p:animScale>
                                      <p:cBhvr>
                                        <p:cTn id="96" dur="26">
                                          <p:stCondLst>
                                            <p:cond delay="1642"/>
                                          </p:stCondLst>
                                        </p:cTn>
                                        <p:tgtEl>
                                          <p:spTgt spid="41"/>
                                        </p:tgtEl>
                                      </p:cBhvr>
                                      <p:to x="100000" y="90000"/>
                                    </p:animScale>
                                    <p:animScale>
                                      <p:cBhvr>
                                        <p:cTn id="97" dur="166" decel="50000">
                                          <p:stCondLst>
                                            <p:cond delay="1668"/>
                                          </p:stCondLst>
                                        </p:cTn>
                                        <p:tgtEl>
                                          <p:spTgt spid="41"/>
                                        </p:tgtEl>
                                      </p:cBhvr>
                                      <p:to x="100000" y="100000"/>
                                    </p:animScale>
                                    <p:animScale>
                                      <p:cBhvr>
                                        <p:cTn id="98" dur="26">
                                          <p:stCondLst>
                                            <p:cond delay="1808"/>
                                          </p:stCondLst>
                                        </p:cTn>
                                        <p:tgtEl>
                                          <p:spTgt spid="41"/>
                                        </p:tgtEl>
                                      </p:cBhvr>
                                      <p:to x="100000" y="95000"/>
                                    </p:animScale>
                                    <p:animScale>
                                      <p:cBhvr>
                                        <p:cTn id="99" dur="166" decel="50000">
                                          <p:stCondLst>
                                            <p:cond delay="1834"/>
                                          </p:stCondLst>
                                        </p:cTn>
                                        <p:tgtEl>
                                          <p:spTgt spid="41"/>
                                        </p:tgtEl>
                                      </p:cBhvr>
                                      <p:to x="100000" y="100000"/>
                                    </p:animScale>
                                  </p:childTnLst>
                                </p:cTn>
                              </p:par>
                            </p:childTnLst>
                          </p:cTn>
                        </p:par>
                        <p:par>
                          <p:cTn id="100" fill="hold">
                            <p:stCondLst>
                              <p:cond delay="13000"/>
                            </p:stCondLst>
                            <p:childTnLst>
                              <p:par>
                                <p:cTn id="101" presetID="10" presetClass="exit" presetSubtype="0" fill="hold" nodeType="afterEffect">
                                  <p:stCondLst>
                                    <p:cond delay="0"/>
                                  </p:stCondLst>
                                  <p:childTnLst>
                                    <p:animEffect transition="out" filter="fade">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childTnLst>
                          </p:cTn>
                        </p:par>
                        <p:par>
                          <p:cTn id="104" fill="hold">
                            <p:stCondLst>
                              <p:cond delay="13500"/>
                            </p:stCondLst>
                            <p:childTnLst>
                              <p:par>
                                <p:cTn id="105" presetID="10" presetClass="entr" presetSubtype="0"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8"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899678"/>
            <a:ext cx="9144000" cy="4715671"/>
          </a:xfrm>
          <a:custGeom>
            <a:avLst/>
            <a:gdLst>
              <a:gd name="connsiteX0" fmla="*/ 0 w 9229061"/>
              <a:gd name="connsiteY0" fmla="*/ 418220 h 4715671"/>
              <a:gd name="connsiteX1" fmla="*/ 63796 w 9229061"/>
              <a:gd name="connsiteY1" fmla="*/ 418220 h 4715671"/>
              <a:gd name="connsiteX2" fmla="*/ 2892056 w 9229061"/>
              <a:gd name="connsiteY2" fmla="*/ 290629 h 4715671"/>
              <a:gd name="connsiteX3" fmla="*/ 4401879 w 9229061"/>
              <a:gd name="connsiteY3" fmla="*/ 4692508 h 4715671"/>
              <a:gd name="connsiteX4" fmla="*/ 6528391 w 9229061"/>
              <a:gd name="connsiteY4" fmla="*/ 2013103 h 4715671"/>
              <a:gd name="connsiteX5" fmla="*/ 9229061 w 9229061"/>
              <a:gd name="connsiteY5" fmla="*/ 1694127 h 471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9061" h="4715671">
                <a:moveTo>
                  <a:pt x="0" y="418220"/>
                </a:moveTo>
                <a:lnTo>
                  <a:pt x="63796" y="418220"/>
                </a:lnTo>
                <a:cubicBezTo>
                  <a:pt x="545805" y="396955"/>
                  <a:pt x="2169042" y="-421752"/>
                  <a:pt x="2892056" y="290629"/>
                </a:cubicBezTo>
                <a:cubicBezTo>
                  <a:pt x="3615070" y="1003010"/>
                  <a:pt x="3795823" y="4405429"/>
                  <a:pt x="4401879" y="4692508"/>
                </a:cubicBezTo>
                <a:cubicBezTo>
                  <a:pt x="5007935" y="4979587"/>
                  <a:pt x="5723861" y="2512833"/>
                  <a:pt x="6528391" y="2013103"/>
                </a:cubicBezTo>
                <a:cubicBezTo>
                  <a:pt x="7332921" y="1513373"/>
                  <a:pt x="8280991" y="1603750"/>
                  <a:pt x="9229061" y="1694127"/>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48456" y="155448"/>
            <a:ext cx="5266853" cy="954107"/>
          </a:xfrm>
          <a:prstGeom prst="rect">
            <a:avLst/>
          </a:prstGeom>
          <a:noFill/>
        </p:spPr>
        <p:txBody>
          <a:bodyPr wrap="square" rtlCol="0">
            <a:spAutoFit/>
          </a:bodyPr>
          <a:lstStyle/>
          <a:p>
            <a:pPr algn="ctr"/>
            <a:r>
              <a:rPr lang="en-US" sz="2800" b="1" dirty="0">
                <a:latin typeface="Cambria" panose="02040503050406030204" pitchFamily="18" charset="0"/>
              </a:rPr>
              <a:t>The most important thing to remember about puberty is…</a:t>
            </a:r>
          </a:p>
        </p:txBody>
      </p:sp>
      <p:sp>
        <p:nvSpPr>
          <p:cNvPr id="9" name="TextBox 8"/>
          <p:cNvSpPr txBox="1"/>
          <p:nvPr/>
        </p:nvSpPr>
        <p:spPr>
          <a:xfrm>
            <a:off x="3352800" y="1987927"/>
            <a:ext cx="3079689" cy="830997"/>
          </a:xfrm>
          <a:prstGeom prst="rect">
            <a:avLst/>
          </a:prstGeom>
          <a:noFill/>
        </p:spPr>
        <p:txBody>
          <a:bodyPr wrap="none" rtlCol="0">
            <a:spAutoFit/>
          </a:bodyPr>
          <a:lstStyle/>
          <a:p>
            <a:r>
              <a:rPr lang="en-US" sz="2400" dirty="0">
                <a:latin typeface="Cambria" panose="02040503050406030204" pitchFamily="18" charset="0"/>
              </a:rPr>
              <a:t>It happens differently </a:t>
            </a:r>
          </a:p>
          <a:p>
            <a:pPr algn="ctr"/>
            <a:r>
              <a:rPr lang="en-US" sz="2400" dirty="0">
                <a:latin typeface="Cambria" panose="02040503050406030204" pitchFamily="18" charset="0"/>
              </a:rPr>
              <a:t>for everyone!!!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91268">
            <a:off x="-280532" y="1154564"/>
            <a:ext cx="1055642" cy="123444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55491">
            <a:off x="3980367" y="4946411"/>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1752">
            <a:off x="8041266" y="2371552"/>
            <a:ext cx="1055642" cy="1234440"/>
          </a:xfrm>
          <a:prstGeom prst="rect">
            <a:avLst/>
          </a:prstGeom>
        </p:spPr>
      </p:pic>
    </p:spTree>
    <p:extLst>
      <p:ext uri="{BB962C8B-B14F-4D97-AF65-F5344CB8AC3E}">
        <p14:creationId xmlns:p14="http://schemas.microsoft.com/office/powerpoint/2010/main" val="278147608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7">
                                          <p:stCondLst>
                                            <p:cond delay="0"/>
                                          </p:stCondLst>
                                        </p:cTn>
                                        <p:tgtEl>
                                          <p:spTgt spid="9"/>
                                        </p:tgtEl>
                                      </p:cBhvr>
                                    </p:animEffect>
                                    <p:anim calcmode="lin" valueType="num">
                                      <p:cBhvr>
                                        <p:cTn id="17" dur="1594"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8" dur="581"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9" dur="581" tmFilter="0, 0; 0.125,0.2665; 0.25,0.4; 0.375,0.465; 0.5,0.5;  0.625,0.535; 0.75,0.6; 0.875,0.7335; 1,1">
                                          <p:stCondLst>
                                            <p:cond delay="581"/>
                                          </p:stCondLst>
                                        </p:cTn>
                                        <p:tgtEl>
                                          <p:spTgt spid="9"/>
                                        </p:tgtEl>
                                        <p:attrNameLst>
                                          <p:attrName>ppt_y</p:attrName>
                                        </p:attrNameLst>
                                      </p:cBhvr>
                                      <p:tavLst>
                                        <p:tav tm="0" fmla="#ppt_y-sin(pi*$)/9">
                                          <p:val>
                                            <p:fltVal val="0"/>
                                          </p:val>
                                        </p:tav>
                                        <p:tav tm="100000">
                                          <p:val>
                                            <p:fltVal val="1"/>
                                          </p:val>
                                        </p:tav>
                                      </p:tavLst>
                                    </p:anim>
                                    <p:anim calcmode="lin" valueType="num">
                                      <p:cBhvr>
                                        <p:cTn id="20" dur="290" tmFilter="0, 0; 0.125,0.2665; 0.25,0.4; 0.375,0.465; 0.5,0.5;  0.625,0.535; 0.75,0.6; 0.875,0.7335; 1,1">
                                          <p:stCondLst>
                                            <p:cond delay="1159"/>
                                          </p:stCondLst>
                                        </p:cTn>
                                        <p:tgtEl>
                                          <p:spTgt spid="9"/>
                                        </p:tgtEl>
                                        <p:attrNameLst>
                                          <p:attrName>ppt_y</p:attrName>
                                        </p:attrNameLst>
                                      </p:cBhvr>
                                      <p:tavLst>
                                        <p:tav tm="0" fmla="#ppt_y-sin(pi*$)/27">
                                          <p:val>
                                            <p:fltVal val="0"/>
                                          </p:val>
                                        </p:tav>
                                        <p:tav tm="100000">
                                          <p:val>
                                            <p:fltVal val="1"/>
                                          </p:val>
                                        </p:tav>
                                      </p:tavLst>
                                    </p:anim>
                                    <p:anim calcmode="lin" valueType="num">
                                      <p:cBhvr>
                                        <p:cTn id="21" dur="144" tmFilter="0, 0; 0.125,0.2665; 0.25,0.4; 0.375,0.465; 0.5,0.5;  0.625,0.535; 0.75,0.6; 0.875,0.7335; 1,1">
                                          <p:stCondLst>
                                            <p:cond delay="1449"/>
                                          </p:stCondLst>
                                        </p:cTn>
                                        <p:tgtEl>
                                          <p:spTgt spid="9"/>
                                        </p:tgtEl>
                                        <p:attrNameLst>
                                          <p:attrName>ppt_y</p:attrName>
                                        </p:attrNameLst>
                                      </p:cBhvr>
                                      <p:tavLst>
                                        <p:tav tm="0" fmla="#ppt_y-sin(pi*$)/81">
                                          <p:val>
                                            <p:fltVal val="0"/>
                                          </p:val>
                                        </p:tav>
                                        <p:tav tm="100000">
                                          <p:val>
                                            <p:fltVal val="1"/>
                                          </p:val>
                                        </p:tav>
                                      </p:tavLst>
                                    </p:anim>
                                    <p:animScale>
                                      <p:cBhvr>
                                        <p:cTn id="22" dur="23">
                                          <p:stCondLst>
                                            <p:cond delay="569"/>
                                          </p:stCondLst>
                                        </p:cTn>
                                        <p:tgtEl>
                                          <p:spTgt spid="9"/>
                                        </p:tgtEl>
                                      </p:cBhvr>
                                      <p:to x="100000" y="60000"/>
                                    </p:animScale>
                                    <p:animScale>
                                      <p:cBhvr>
                                        <p:cTn id="23" dur="145" decel="50000">
                                          <p:stCondLst>
                                            <p:cond delay="592"/>
                                          </p:stCondLst>
                                        </p:cTn>
                                        <p:tgtEl>
                                          <p:spTgt spid="9"/>
                                        </p:tgtEl>
                                      </p:cBhvr>
                                      <p:to x="100000" y="100000"/>
                                    </p:animScale>
                                    <p:animScale>
                                      <p:cBhvr>
                                        <p:cTn id="24" dur="23">
                                          <p:stCondLst>
                                            <p:cond delay="1148"/>
                                          </p:stCondLst>
                                        </p:cTn>
                                        <p:tgtEl>
                                          <p:spTgt spid="9"/>
                                        </p:tgtEl>
                                      </p:cBhvr>
                                      <p:to x="100000" y="80000"/>
                                    </p:animScale>
                                    <p:animScale>
                                      <p:cBhvr>
                                        <p:cTn id="25" dur="145" decel="50000">
                                          <p:stCondLst>
                                            <p:cond delay="1171"/>
                                          </p:stCondLst>
                                        </p:cTn>
                                        <p:tgtEl>
                                          <p:spTgt spid="9"/>
                                        </p:tgtEl>
                                      </p:cBhvr>
                                      <p:to x="100000" y="100000"/>
                                    </p:animScale>
                                    <p:animScale>
                                      <p:cBhvr>
                                        <p:cTn id="26" dur="23">
                                          <p:stCondLst>
                                            <p:cond delay="1437"/>
                                          </p:stCondLst>
                                        </p:cTn>
                                        <p:tgtEl>
                                          <p:spTgt spid="9"/>
                                        </p:tgtEl>
                                      </p:cBhvr>
                                      <p:to x="100000" y="90000"/>
                                    </p:animScale>
                                    <p:animScale>
                                      <p:cBhvr>
                                        <p:cTn id="27" dur="145" decel="50000">
                                          <p:stCondLst>
                                            <p:cond delay="1459"/>
                                          </p:stCondLst>
                                        </p:cTn>
                                        <p:tgtEl>
                                          <p:spTgt spid="9"/>
                                        </p:tgtEl>
                                      </p:cBhvr>
                                      <p:to x="100000" y="100000"/>
                                    </p:animScale>
                                    <p:animScale>
                                      <p:cBhvr>
                                        <p:cTn id="28" dur="23">
                                          <p:stCondLst>
                                            <p:cond delay="1582"/>
                                          </p:stCondLst>
                                        </p:cTn>
                                        <p:tgtEl>
                                          <p:spTgt spid="9"/>
                                        </p:tgtEl>
                                      </p:cBhvr>
                                      <p:to x="100000" y="95000"/>
                                    </p:animScale>
                                    <p:animScale>
                                      <p:cBhvr>
                                        <p:cTn id="29" dur="145" decel="50000">
                                          <p:stCondLst>
                                            <p:cond delay="1605"/>
                                          </p:stCondLst>
                                        </p:cTn>
                                        <p:tgtEl>
                                          <p:spTgt spid="9"/>
                                        </p:tgtEl>
                                      </p:cBhvr>
                                      <p:to x="100000" y="100000"/>
                                    </p:animScale>
                                  </p:childTnLst>
                                </p:cTn>
                              </p:par>
                            </p:childTnLst>
                          </p:cTn>
                        </p:par>
                        <p:par>
                          <p:cTn id="30" fill="hold">
                            <p:stCondLst>
                              <p:cond delay="325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childTnLst>
                                </p:cTn>
                              </p:par>
                            </p:childTnLst>
                          </p:cTn>
                        </p:par>
                        <p:par>
                          <p:cTn id="34" fill="hold">
                            <p:stCondLst>
                              <p:cond delay="4250"/>
                            </p:stCondLst>
                            <p:childTnLst>
                              <p:par>
                                <p:cTn id="35" presetID="10" presetClass="exit" presetSubtype="0" fill="hold"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475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childTnLst>
                                </p:cTn>
                              </p:par>
                            </p:childTnLst>
                          </p:cTn>
                        </p:par>
                        <p:par>
                          <p:cTn id="42" fill="hold">
                            <p:stCondLst>
                              <p:cond delay="5750"/>
                            </p:stCondLst>
                            <p:childTnLst>
                              <p:par>
                                <p:cTn id="43" presetID="10" presetClass="exit" presetSubtype="0" fill="hold" nodeType="afterEffect">
                                  <p:stCondLst>
                                    <p:cond delay="0"/>
                                  </p:stCondLst>
                                  <p:childTnLst>
                                    <p:animEffect transition="out" filter="fade">
                                      <p:cBhvr>
                                        <p:cTn id="44" dur="500"/>
                                        <p:tgtEl>
                                          <p:spTgt spid="14"/>
                                        </p:tgtEl>
                                      </p:cBhvr>
                                    </p:animEffect>
                                    <p:set>
                                      <p:cBhvr>
                                        <p:cTn id="45"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0" y="487109"/>
            <a:ext cx="9144000"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058" y="4101405"/>
            <a:ext cx="5266853" cy="1384995"/>
          </a:xfrm>
          <a:prstGeom prst="rect">
            <a:avLst/>
          </a:prstGeom>
          <a:noFill/>
        </p:spPr>
        <p:txBody>
          <a:bodyPr wrap="square" rtlCol="0">
            <a:spAutoFit/>
          </a:bodyPr>
          <a:lstStyle/>
          <a:p>
            <a:pPr algn="ctr"/>
            <a:r>
              <a:rPr lang="en-US" sz="2800" b="1" dirty="0">
                <a:latin typeface="Cambria" panose="02040503050406030204" pitchFamily="18" charset="0"/>
              </a:rPr>
              <a:t>Puberty is the process </a:t>
            </a:r>
          </a:p>
          <a:p>
            <a:pPr algn="ctr"/>
            <a:r>
              <a:rPr lang="en-US" sz="2800" b="1" dirty="0">
                <a:latin typeface="Cambria" panose="02040503050406030204" pitchFamily="18" charset="0"/>
              </a:rPr>
              <a:t>of changing from </a:t>
            </a:r>
          </a:p>
          <a:p>
            <a:pPr algn="ctr"/>
            <a:r>
              <a:rPr lang="en-US" sz="2800" b="1" dirty="0">
                <a:latin typeface="Cambria" panose="02040503050406030204" pitchFamily="18" charset="0"/>
              </a:rPr>
              <a:t>a child into an adult</a:t>
            </a:r>
          </a:p>
        </p:txBody>
      </p:sp>
      <p:sp>
        <p:nvSpPr>
          <p:cNvPr id="8" name="TextBox 7"/>
          <p:cNvSpPr txBox="1"/>
          <p:nvPr/>
        </p:nvSpPr>
        <p:spPr>
          <a:xfrm rot="17699535">
            <a:off x="995938" y="2003837"/>
            <a:ext cx="2025549" cy="461665"/>
          </a:xfrm>
          <a:prstGeom prst="rect">
            <a:avLst/>
          </a:prstGeom>
          <a:noFill/>
        </p:spPr>
        <p:txBody>
          <a:bodyPr wrap="square" rtlCol="0">
            <a:spAutoFit/>
          </a:bodyPr>
          <a:lstStyle/>
          <a:p>
            <a:r>
              <a:rPr lang="en-US" sz="2400" dirty="0">
                <a:latin typeface="Cambria" panose="02040503050406030204" pitchFamily="18" charset="0"/>
              </a:rPr>
              <a:t>Girls: 9-17</a:t>
            </a:r>
          </a:p>
        </p:txBody>
      </p:sp>
      <p:sp>
        <p:nvSpPr>
          <p:cNvPr id="10" name="TextBox 9"/>
          <p:cNvSpPr txBox="1"/>
          <p:nvPr/>
        </p:nvSpPr>
        <p:spPr>
          <a:xfrm rot="3909370">
            <a:off x="2924237" y="1418213"/>
            <a:ext cx="2025549" cy="461665"/>
          </a:xfrm>
          <a:prstGeom prst="rect">
            <a:avLst/>
          </a:prstGeom>
          <a:noFill/>
        </p:spPr>
        <p:txBody>
          <a:bodyPr wrap="square" rtlCol="0">
            <a:spAutoFit/>
          </a:bodyPr>
          <a:lstStyle/>
          <a:p>
            <a:r>
              <a:rPr lang="en-US" sz="2400" dirty="0">
                <a:latin typeface="Cambria" panose="02040503050406030204" pitchFamily="18" charset="0"/>
              </a:rPr>
              <a:t>Boys 10-18</a:t>
            </a:r>
          </a:p>
        </p:txBody>
      </p:sp>
      <p:sp>
        <p:nvSpPr>
          <p:cNvPr id="12" name="TextBox 11"/>
          <p:cNvSpPr txBox="1"/>
          <p:nvPr/>
        </p:nvSpPr>
        <p:spPr>
          <a:xfrm rot="3915545">
            <a:off x="3893517" y="2787011"/>
            <a:ext cx="2606056" cy="461665"/>
          </a:xfrm>
          <a:prstGeom prst="rect">
            <a:avLst/>
          </a:prstGeom>
          <a:noFill/>
        </p:spPr>
        <p:txBody>
          <a:bodyPr wrap="square" rtlCol="0">
            <a:spAutoFit/>
          </a:bodyPr>
          <a:lstStyle/>
          <a:p>
            <a:r>
              <a:rPr lang="en-US" sz="2400" dirty="0">
                <a:latin typeface="Cambria" panose="02040503050406030204" pitchFamily="18" charset="0"/>
              </a:rPr>
              <a:t>Physical Changes</a:t>
            </a:r>
          </a:p>
        </p:txBody>
      </p:sp>
      <p:sp>
        <p:nvSpPr>
          <p:cNvPr id="14" name="TextBox 13"/>
          <p:cNvSpPr txBox="1"/>
          <p:nvPr/>
        </p:nvSpPr>
        <p:spPr>
          <a:xfrm rot="18008557">
            <a:off x="6411983" y="3043040"/>
            <a:ext cx="2899850"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17" name="TextBox 16"/>
          <p:cNvSpPr txBox="1"/>
          <p:nvPr/>
        </p:nvSpPr>
        <p:spPr>
          <a:xfrm rot="3838885">
            <a:off x="3494121" y="3704312"/>
            <a:ext cx="3172131" cy="461665"/>
          </a:xfrm>
          <a:prstGeom prst="rect">
            <a:avLst/>
          </a:prstGeom>
          <a:noFill/>
        </p:spPr>
        <p:txBody>
          <a:bodyPr wrap="square" rtlCol="0">
            <a:spAutoFit/>
          </a:bodyPr>
          <a:lstStyle/>
          <a:p>
            <a:r>
              <a:rPr lang="en-US" sz="2400" dirty="0">
                <a:latin typeface="Cambria" panose="02040503050406030204" pitchFamily="18" charset="0"/>
              </a:rPr>
              <a:t>Ability to reproduce</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37627">
            <a:off x="277445" y="2325048"/>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70203">
            <a:off x="1654897" y="276794"/>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9692">
            <a:off x="4024504" y="371492"/>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246182">
            <a:off x="5706510" y="3736187"/>
            <a:ext cx="1055642" cy="1234440"/>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992339">
            <a:off x="7978697" y="886459"/>
            <a:ext cx="1055642" cy="1234440"/>
          </a:xfrm>
          <a:prstGeom prst="rect">
            <a:avLst/>
          </a:prstGeom>
        </p:spPr>
      </p:pic>
    </p:spTree>
    <p:extLst>
      <p:ext uri="{BB962C8B-B14F-4D97-AF65-F5344CB8AC3E}">
        <p14:creationId xmlns:p14="http://schemas.microsoft.com/office/powerpoint/2010/main" val="424938535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childTnLst>
                                </p:cTn>
                              </p:par>
                            </p:childTnLst>
                          </p:cTn>
                        </p:par>
                        <p:par>
                          <p:cTn id="57" fill="hold">
                            <p:stCondLst>
                              <p:cond delay="7000"/>
                            </p:stCondLst>
                            <p:childTnLst>
                              <p:par>
                                <p:cTn id="58" presetID="10" presetClass="exit" presetSubtype="0" fill="hold" nodeType="afterEffect">
                                  <p:stCondLst>
                                    <p:cond delay="0"/>
                                  </p:stCondLst>
                                  <p:childTnLst>
                                    <p:animEffect transition="out" filter="fade">
                                      <p:cBhvr>
                                        <p:cTn id="59" dur="500"/>
                                        <p:tgtEl>
                                          <p:spTgt spid="23"/>
                                        </p:tgtEl>
                                      </p:cBhvr>
                                    </p:animEffect>
                                    <p:set>
                                      <p:cBhvr>
                                        <p:cTn id="60" dur="1" fill="hold">
                                          <p:stCondLst>
                                            <p:cond delay="499"/>
                                          </p:stCondLst>
                                        </p:cTn>
                                        <p:tgtEl>
                                          <p:spTgt spid="23"/>
                                        </p:tgtEl>
                                        <p:attrNameLst>
                                          <p:attrName>style.visibility</p:attrName>
                                        </p:attrNameLst>
                                      </p:cBhvr>
                                      <p:to>
                                        <p:strVal val="hidden"/>
                                      </p:to>
                                    </p:set>
                                  </p:childTnLst>
                                </p:cTn>
                              </p:par>
                              <p:par>
                                <p:cTn id="61" presetID="26"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580">
                                          <p:stCondLst>
                                            <p:cond delay="0"/>
                                          </p:stCondLst>
                                        </p:cTn>
                                        <p:tgtEl>
                                          <p:spTgt spid="12"/>
                                        </p:tgtEl>
                                      </p:cBhvr>
                                    </p:animEffect>
                                    <p:anim calcmode="lin" valueType="num">
                                      <p:cBhvr>
                                        <p:cTn id="6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9" dur="26">
                                          <p:stCondLst>
                                            <p:cond delay="650"/>
                                          </p:stCondLst>
                                        </p:cTn>
                                        <p:tgtEl>
                                          <p:spTgt spid="12"/>
                                        </p:tgtEl>
                                      </p:cBhvr>
                                      <p:to x="100000" y="60000"/>
                                    </p:animScale>
                                    <p:animScale>
                                      <p:cBhvr>
                                        <p:cTn id="70" dur="166" decel="50000">
                                          <p:stCondLst>
                                            <p:cond delay="676"/>
                                          </p:stCondLst>
                                        </p:cTn>
                                        <p:tgtEl>
                                          <p:spTgt spid="12"/>
                                        </p:tgtEl>
                                      </p:cBhvr>
                                      <p:to x="100000" y="100000"/>
                                    </p:animScale>
                                    <p:animScale>
                                      <p:cBhvr>
                                        <p:cTn id="71" dur="26">
                                          <p:stCondLst>
                                            <p:cond delay="1312"/>
                                          </p:stCondLst>
                                        </p:cTn>
                                        <p:tgtEl>
                                          <p:spTgt spid="12"/>
                                        </p:tgtEl>
                                      </p:cBhvr>
                                      <p:to x="100000" y="80000"/>
                                    </p:animScale>
                                    <p:animScale>
                                      <p:cBhvr>
                                        <p:cTn id="72" dur="166" decel="50000">
                                          <p:stCondLst>
                                            <p:cond delay="1338"/>
                                          </p:stCondLst>
                                        </p:cTn>
                                        <p:tgtEl>
                                          <p:spTgt spid="12"/>
                                        </p:tgtEl>
                                      </p:cBhvr>
                                      <p:to x="100000" y="100000"/>
                                    </p:animScale>
                                    <p:animScale>
                                      <p:cBhvr>
                                        <p:cTn id="73" dur="26">
                                          <p:stCondLst>
                                            <p:cond delay="1642"/>
                                          </p:stCondLst>
                                        </p:cTn>
                                        <p:tgtEl>
                                          <p:spTgt spid="12"/>
                                        </p:tgtEl>
                                      </p:cBhvr>
                                      <p:to x="100000" y="90000"/>
                                    </p:animScale>
                                    <p:animScale>
                                      <p:cBhvr>
                                        <p:cTn id="74" dur="166" decel="50000">
                                          <p:stCondLst>
                                            <p:cond delay="1668"/>
                                          </p:stCondLst>
                                        </p:cTn>
                                        <p:tgtEl>
                                          <p:spTgt spid="12"/>
                                        </p:tgtEl>
                                      </p:cBhvr>
                                      <p:to x="100000" y="100000"/>
                                    </p:animScale>
                                    <p:animScale>
                                      <p:cBhvr>
                                        <p:cTn id="75" dur="26">
                                          <p:stCondLst>
                                            <p:cond delay="1808"/>
                                          </p:stCondLst>
                                        </p:cTn>
                                        <p:tgtEl>
                                          <p:spTgt spid="12"/>
                                        </p:tgtEl>
                                      </p:cBhvr>
                                      <p:to x="100000" y="95000"/>
                                    </p:animScale>
                                    <p:animScale>
                                      <p:cBhvr>
                                        <p:cTn id="76" dur="166" decel="50000">
                                          <p:stCondLst>
                                            <p:cond delay="1834"/>
                                          </p:stCondLst>
                                        </p:cTn>
                                        <p:tgtEl>
                                          <p:spTgt spid="12"/>
                                        </p:tgtEl>
                                      </p:cBhvr>
                                      <p:to x="100000" y="100000"/>
                                    </p:animScale>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1000"/>
                                        <p:tgtEl>
                                          <p:spTgt spid="24"/>
                                        </p:tgtEl>
                                      </p:cBhvr>
                                    </p:animEffect>
                                  </p:childTnLst>
                                </p:cTn>
                              </p:par>
                            </p:childTnLst>
                          </p:cTn>
                        </p:par>
                        <p:par>
                          <p:cTn id="81" fill="hold">
                            <p:stCondLst>
                              <p:cond delay="10000"/>
                            </p:stCondLst>
                            <p:childTnLst>
                              <p:par>
                                <p:cTn id="82" presetID="10" presetClass="exit" presetSubtype="0" fill="hold" nodeType="after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26"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80">
                                          <p:stCondLst>
                                            <p:cond delay="0"/>
                                          </p:stCondLst>
                                        </p:cTn>
                                        <p:tgtEl>
                                          <p:spTgt spid="17"/>
                                        </p:tgtEl>
                                      </p:cBhvr>
                                    </p:animEffect>
                                    <p:anim calcmode="lin" valueType="num">
                                      <p:cBhvr>
                                        <p:cTn id="8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3" dur="26">
                                          <p:stCondLst>
                                            <p:cond delay="650"/>
                                          </p:stCondLst>
                                        </p:cTn>
                                        <p:tgtEl>
                                          <p:spTgt spid="17"/>
                                        </p:tgtEl>
                                      </p:cBhvr>
                                      <p:to x="100000" y="60000"/>
                                    </p:animScale>
                                    <p:animScale>
                                      <p:cBhvr>
                                        <p:cTn id="94" dur="166" decel="50000">
                                          <p:stCondLst>
                                            <p:cond delay="676"/>
                                          </p:stCondLst>
                                        </p:cTn>
                                        <p:tgtEl>
                                          <p:spTgt spid="17"/>
                                        </p:tgtEl>
                                      </p:cBhvr>
                                      <p:to x="100000" y="100000"/>
                                    </p:animScale>
                                    <p:animScale>
                                      <p:cBhvr>
                                        <p:cTn id="95" dur="26">
                                          <p:stCondLst>
                                            <p:cond delay="1312"/>
                                          </p:stCondLst>
                                        </p:cTn>
                                        <p:tgtEl>
                                          <p:spTgt spid="17"/>
                                        </p:tgtEl>
                                      </p:cBhvr>
                                      <p:to x="100000" y="80000"/>
                                    </p:animScale>
                                    <p:animScale>
                                      <p:cBhvr>
                                        <p:cTn id="96" dur="166" decel="50000">
                                          <p:stCondLst>
                                            <p:cond delay="1338"/>
                                          </p:stCondLst>
                                        </p:cTn>
                                        <p:tgtEl>
                                          <p:spTgt spid="17"/>
                                        </p:tgtEl>
                                      </p:cBhvr>
                                      <p:to x="100000" y="100000"/>
                                    </p:animScale>
                                    <p:animScale>
                                      <p:cBhvr>
                                        <p:cTn id="97" dur="26">
                                          <p:stCondLst>
                                            <p:cond delay="1642"/>
                                          </p:stCondLst>
                                        </p:cTn>
                                        <p:tgtEl>
                                          <p:spTgt spid="17"/>
                                        </p:tgtEl>
                                      </p:cBhvr>
                                      <p:to x="100000" y="90000"/>
                                    </p:animScale>
                                    <p:animScale>
                                      <p:cBhvr>
                                        <p:cTn id="98" dur="166" decel="50000">
                                          <p:stCondLst>
                                            <p:cond delay="1668"/>
                                          </p:stCondLst>
                                        </p:cTn>
                                        <p:tgtEl>
                                          <p:spTgt spid="17"/>
                                        </p:tgtEl>
                                      </p:cBhvr>
                                      <p:to x="100000" y="100000"/>
                                    </p:animScale>
                                    <p:animScale>
                                      <p:cBhvr>
                                        <p:cTn id="99" dur="26">
                                          <p:stCondLst>
                                            <p:cond delay="1808"/>
                                          </p:stCondLst>
                                        </p:cTn>
                                        <p:tgtEl>
                                          <p:spTgt spid="17"/>
                                        </p:tgtEl>
                                      </p:cBhvr>
                                      <p:to x="100000" y="95000"/>
                                    </p:animScale>
                                    <p:animScale>
                                      <p:cBhvr>
                                        <p:cTn id="100" dur="166" decel="50000">
                                          <p:stCondLst>
                                            <p:cond delay="1834"/>
                                          </p:stCondLst>
                                        </p:cTn>
                                        <p:tgtEl>
                                          <p:spTgt spid="17"/>
                                        </p:tgtEl>
                                      </p:cBhvr>
                                      <p:to x="100000" y="100000"/>
                                    </p:animScale>
                                  </p:childTnLst>
                                </p:cTn>
                              </p:par>
                            </p:childTnLst>
                          </p:cTn>
                        </p:par>
                        <p:par>
                          <p:cTn id="101" fill="hold">
                            <p:stCondLst>
                              <p:cond delay="12000"/>
                            </p:stCondLst>
                            <p:childTnLst>
                              <p:par>
                                <p:cTn id="102" presetID="10" presetClass="entr" presetSubtype="0"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1000"/>
                                        <p:tgtEl>
                                          <p:spTgt spid="26"/>
                                        </p:tgtEl>
                                      </p:cBhvr>
                                    </p:animEffect>
                                  </p:childTnLst>
                                </p:cTn>
                              </p:par>
                            </p:childTnLst>
                          </p:cTn>
                        </p:par>
                        <p:par>
                          <p:cTn id="105" fill="hold">
                            <p:stCondLst>
                              <p:cond delay="13000"/>
                            </p:stCondLst>
                            <p:childTnLst>
                              <p:par>
                                <p:cTn id="106" presetID="26" presetClass="entr" presetSubtype="0"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wipe(down)">
                                      <p:cBhvr>
                                        <p:cTn id="108" dur="580">
                                          <p:stCondLst>
                                            <p:cond delay="0"/>
                                          </p:stCondLst>
                                        </p:cTn>
                                        <p:tgtEl>
                                          <p:spTgt spid="14"/>
                                        </p:tgtEl>
                                      </p:cBhvr>
                                    </p:animEffect>
                                    <p:anim calcmode="lin" valueType="num">
                                      <p:cBhvr>
                                        <p:cTn id="10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14" dur="26">
                                          <p:stCondLst>
                                            <p:cond delay="650"/>
                                          </p:stCondLst>
                                        </p:cTn>
                                        <p:tgtEl>
                                          <p:spTgt spid="14"/>
                                        </p:tgtEl>
                                      </p:cBhvr>
                                      <p:to x="100000" y="60000"/>
                                    </p:animScale>
                                    <p:animScale>
                                      <p:cBhvr>
                                        <p:cTn id="115" dur="166" decel="50000">
                                          <p:stCondLst>
                                            <p:cond delay="676"/>
                                          </p:stCondLst>
                                        </p:cTn>
                                        <p:tgtEl>
                                          <p:spTgt spid="14"/>
                                        </p:tgtEl>
                                      </p:cBhvr>
                                      <p:to x="100000" y="100000"/>
                                    </p:animScale>
                                    <p:animScale>
                                      <p:cBhvr>
                                        <p:cTn id="116" dur="26">
                                          <p:stCondLst>
                                            <p:cond delay="1312"/>
                                          </p:stCondLst>
                                        </p:cTn>
                                        <p:tgtEl>
                                          <p:spTgt spid="14"/>
                                        </p:tgtEl>
                                      </p:cBhvr>
                                      <p:to x="100000" y="80000"/>
                                    </p:animScale>
                                    <p:animScale>
                                      <p:cBhvr>
                                        <p:cTn id="117" dur="166" decel="50000">
                                          <p:stCondLst>
                                            <p:cond delay="1338"/>
                                          </p:stCondLst>
                                        </p:cTn>
                                        <p:tgtEl>
                                          <p:spTgt spid="14"/>
                                        </p:tgtEl>
                                      </p:cBhvr>
                                      <p:to x="100000" y="100000"/>
                                    </p:animScale>
                                    <p:animScale>
                                      <p:cBhvr>
                                        <p:cTn id="118" dur="26">
                                          <p:stCondLst>
                                            <p:cond delay="1642"/>
                                          </p:stCondLst>
                                        </p:cTn>
                                        <p:tgtEl>
                                          <p:spTgt spid="14"/>
                                        </p:tgtEl>
                                      </p:cBhvr>
                                      <p:to x="100000" y="90000"/>
                                    </p:animScale>
                                    <p:animScale>
                                      <p:cBhvr>
                                        <p:cTn id="119" dur="166" decel="50000">
                                          <p:stCondLst>
                                            <p:cond delay="1668"/>
                                          </p:stCondLst>
                                        </p:cTn>
                                        <p:tgtEl>
                                          <p:spTgt spid="14"/>
                                        </p:tgtEl>
                                      </p:cBhvr>
                                      <p:to x="100000" y="100000"/>
                                    </p:animScale>
                                    <p:animScale>
                                      <p:cBhvr>
                                        <p:cTn id="120" dur="26">
                                          <p:stCondLst>
                                            <p:cond delay="1808"/>
                                          </p:stCondLst>
                                        </p:cTn>
                                        <p:tgtEl>
                                          <p:spTgt spid="14"/>
                                        </p:tgtEl>
                                      </p:cBhvr>
                                      <p:to x="100000" y="95000"/>
                                    </p:animScale>
                                    <p:animScale>
                                      <p:cBhvr>
                                        <p:cTn id="12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2" grpId="0"/>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79542" y="228600"/>
            <a:ext cx="3432516" cy="523220"/>
          </a:xfrm>
          <a:prstGeom prst="rect">
            <a:avLst/>
          </a:prstGeom>
          <a:noFill/>
        </p:spPr>
        <p:txBody>
          <a:bodyPr wrap="square" rtlCol="0">
            <a:spAutoFit/>
          </a:bodyPr>
          <a:lstStyle/>
          <a:p>
            <a:pPr algn="ctr"/>
            <a:r>
              <a:rPr lang="en-US" sz="2800" b="1" dirty="0">
                <a:latin typeface="Cambria" panose="02040503050406030204" pitchFamily="18" charset="0"/>
              </a:rPr>
              <a:t>The Pituitary Gland</a:t>
            </a:r>
          </a:p>
        </p:txBody>
      </p:sp>
      <p:sp>
        <p:nvSpPr>
          <p:cNvPr id="8" name="TextBox 7"/>
          <p:cNvSpPr txBox="1"/>
          <p:nvPr/>
        </p:nvSpPr>
        <p:spPr>
          <a:xfrm>
            <a:off x="152400" y="1371600"/>
            <a:ext cx="4495800" cy="1569660"/>
          </a:xfrm>
          <a:prstGeom prst="rect">
            <a:avLst/>
          </a:prstGeom>
          <a:noFill/>
        </p:spPr>
        <p:txBody>
          <a:bodyPr wrap="square" rtlCol="0">
            <a:spAutoFit/>
          </a:bodyPr>
          <a:lstStyle/>
          <a:p>
            <a:r>
              <a:rPr lang="en-US" sz="2400" dirty="0">
                <a:latin typeface="Cambria" panose="02040503050406030204" pitchFamily="18" charset="0"/>
              </a:rPr>
              <a:t>At the base of the brain</a:t>
            </a:r>
          </a:p>
          <a:p>
            <a:r>
              <a:rPr lang="en-US" sz="2400" dirty="0">
                <a:latin typeface="Cambria" panose="02040503050406030204" pitchFamily="18" charset="0"/>
              </a:rPr>
              <a:t>is the pituitary gland </a:t>
            </a:r>
          </a:p>
          <a:p>
            <a:r>
              <a:rPr lang="en-US" sz="2400" dirty="0">
                <a:latin typeface="Cambria" panose="02040503050406030204" pitchFamily="18" charset="0"/>
              </a:rPr>
              <a:t>which is about the size</a:t>
            </a:r>
          </a:p>
          <a:p>
            <a:r>
              <a:rPr lang="en-US" sz="2400" dirty="0">
                <a:latin typeface="Cambria" panose="02040503050406030204" pitchFamily="18" charset="0"/>
              </a:rPr>
              <a:t>of a pea.</a:t>
            </a:r>
          </a:p>
        </p:txBody>
      </p:sp>
      <p:sp>
        <p:nvSpPr>
          <p:cNvPr id="10" name="TextBox 9"/>
          <p:cNvSpPr txBox="1"/>
          <p:nvPr/>
        </p:nvSpPr>
        <p:spPr>
          <a:xfrm>
            <a:off x="117695" y="3179831"/>
            <a:ext cx="4495800" cy="1938992"/>
          </a:xfrm>
          <a:prstGeom prst="rect">
            <a:avLst/>
          </a:prstGeom>
          <a:noFill/>
        </p:spPr>
        <p:txBody>
          <a:bodyPr wrap="square" rtlCol="0">
            <a:spAutoFit/>
          </a:bodyPr>
          <a:lstStyle/>
          <a:p>
            <a:r>
              <a:rPr lang="en-US" sz="2400" dirty="0">
                <a:latin typeface="Cambria" panose="02040503050406030204" pitchFamily="18" charset="0"/>
              </a:rPr>
              <a:t>The pituitary gland</a:t>
            </a:r>
          </a:p>
          <a:p>
            <a:r>
              <a:rPr lang="en-US" sz="2400" dirty="0">
                <a:latin typeface="Cambria" panose="02040503050406030204" pitchFamily="18" charset="0"/>
              </a:rPr>
              <a:t>sends signals to the rest</a:t>
            </a:r>
          </a:p>
          <a:p>
            <a:r>
              <a:rPr lang="en-US" sz="2400" dirty="0">
                <a:latin typeface="Cambria" panose="02040503050406030204" pitchFamily="18" charset="0"/>
              </a:rPr>
              <a:t>of the body that causes hormones to be released</a:t>
            </a:r>
          </a:p>
          <a:p>
            <a:r>
              <a:rPr lang="en-US" sz="2400" dirty="0">
                <a:latin typeface="Cambria" panose="02040503050406030204" pitchFamily="18" charset="0"/>
              </a:rPr>
              <a:t>and puberty to begin. </a:t>
            </a:r>
          </a:p>
        </p:txBody>
      </p:sp>
      <p:grpSp>
        <p:nvGrpSpPr>
          <p:cNvPr id="14" name="Group 13"/>
          <p:cNvGrpSpPr/>
          <p:nvPr/>
        </p:nvGrpSpPr>
        <p:grpSpPr>
          <a:xfrm>
            <a:off x="3505200" y="1295400"/>
            <a:ext cx="5410200" cy="4490135"/>
            <a:chOff x="3505200" y="1295400"/>
            <a:chExt cx="5410200" cy="4490135"/>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295400"/>
              <a:ext cx="5410200" cy="4212522"/>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3886200" y="5477758"/>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12334082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par>
                                <p:cTn id="14" presetID="26"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80">
                                          <p:stCondLst>
                                            <p:cond delay="0"/>
                                          </p:stCondLst>
                                        </p:cTn>
                                        <p:tgtEl>
                                          <p:spTgt spid="8"/>
                                        </p:tgtEl>
                                      </p:cBhvr>
                                    </p:animEffect>
                                    <p:anim calcmode="lin" valueType="num">
                                      <p:cBhvr>
                                        <p:cTn id="1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tgtEl>
                                      </p:cBhvr>
                                      <p:to x="100000" y="60000"/>
                                    </p:animScale>
                                    <p:animScale>
                                      <p:cBhvr>
                                        <p:cTn id="23" dur="166" decel="50000">
                                          <p:stCondLst>
                                            <p:cond delay="676"/>
                                          </p:stCondLst>
                                        </p:cTn>
                                        <p:tgtEl>
                                          <p:spTgt spid="8"/>
                                        </p:tgtEl>
                                      </p:cBhvr>
                                      <p:to x="100000" y="100000"/>
                                    </p:animScale>
                                    <p:animScale>
                                      <p:cBhvr>
                                        <p:cTn id="24" dur="26">
                                          <p:stCondLst>
                                            <p:cond delay="1312"/>
                                          </p:stCondLst>
                                        </p:cTn>
                                        <p:tgtEl>
                                          <p:spTgt spid="8"/>
                                        </p:tgtEl>
                                      </p:cBhvr>
                                      <p:to x="100000" y="80000"/>
                                    </p:animScale>
                                    <p:animScale>
                                      <p:cBhvr>
                                        <p:cTn id="25" dur="166" decel="50000">
                                          <p:stCondLst>
                                            <p:cond delay="1338"/>
                                          </p:stCondLst>
                                        </p:cTn>
                                        <p:tgtEl>
                                          <p:spTgt spid="8"/>
                                        </p:tgtEl>
                                      </p:cBhvr>
                                      <p:to x="100000" y="100000"/>
                                    </p:animScale>
                                    <p:animScale>
                                      <p:cBhvr>
                                        <p:cTn id="26" dur="26">
                                          <p:stCondLst>
                                            <p:cond delay="1642"/>
                                          </p:stCondLst>
                                        </p:cTn>
                                        <p:tgtEl>
                                          <p:spTgt spid="8"/>
                                        </p:tgtEl>
                                      </p:cBhvr>
                                      <p:to x="100000" y="90000"/>
                                    </p:animScale>
                                    <p:animScale>
                                      <p:cBhvr>
                                        <p:cTn id="27" dur="166" decel="50000">
                                          <p:stCondLst>
                                            <p:cond delay="1668"/>
                                          </p:stCondLst>
                                        </p:cTn>
                                        <p:tgtEl>
                                          <p:spTgt spid="8"/>
                                        </p:tgtEl>
                                      </p:cBhvr>
                                      <p:to x="100000" y="100000"/>
                                    </p:animScale>
                                    <p:animScale>
                                      <p:cBhvr>
                                        <p:cTn id="28" dur="26">
                                          <p:stCondLst>
                                            <p:cond delay="1808"/>
                                          </p:stCondLst>
                                        </p:cTn>
                                        <p:tgtEl>
                                          <p:spTgt spid="8"/>
                                        </p:tgtEl>
                                      </p:cBhvr>
                                      <p:to x="100000" y="95000"/>
                                    </p:animScale>
                                    <p:animScale>
                                      <p:cBhvr>
                                        <p:cTn id="29" dur="166" decel="50000">
                                          <p:stCondLst>
                                            <p:cond delay="1834"/>
                                          </p:stCondLst>
                                        </p:cTn>
                                        <p:tgtEl>
                                          <p:spTgt spid="8"/>
                                        </p:tgtEl>
                                      </p:cBhvr>
                                      <p:to x="100000" y="100000"/>
                                    </p:animScale>
                                  </p:childTnLst>
                                </p:cTn>
                              </p:par>
                            </p:childTnLst>
                          </p:cTn>
                        </p:par>
                        <p:par>
                          <p:cTn id="30" fill="hold">
                            <p:stCondLst>
                              <p:cond delay="3000"/>
                            </p:stCondLst>
                            <p:childTnLst>
                              <p:par>
                                <p:cTn id="31" presetID="26"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772" y="1101832"/>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1799" y="250324"/>
            <a:ext cx="4499316" cy="477054"/>
          </a:xfrm>
          <a:prstGeom prst="rect">
            <a:avLst/>
          </a:prstGeom>
          <a:noFill/>
        </p:spPr>
        <p:txBody>
          <a:bodyPr wrap="square" rtlCol="0">
            <a:spAutoFit/>
          </a:bodyPr>
          <a:lstStyle/>
          <a:p>
            <a:pPr algn="ctr"/>
            <a:r>
              <a:rPr lang="en-US" sz="2500" b="1" dirty="0">
                <a:latin typeface="Cambria" panose="02040503050406030204" pitchFamily="18" charset="0"/>
              </a:rPr>
              <a:t>Puberty in biological Girls</a:t>
            </a:r>
          </a:p>
        </p:txBody>
      </p:sp>
      <p:sp>
        <p:nvSpPr>
          <p:cNvPr id="7" name="TextBox 6"/>
          <p:cNvSpPr txBox="1"/>
          <p:nvPr/>
        </p:nvSpPr>
        <p:spPr>
          <a:xfrm>
            <a:off x="593208" y="1094233"/>
            <a:ext cx="2842996" cy="830997"/>
          </a:xfrm>
          <a:prstGeom prst="rect">
            <a:avLst/>
          </a:prstGeom>
          <a:noFill/>
        </p:spPr>
        <p:txBody>
          <a:bodyPr wrap="square" rtlCol="0">
            <a:spAutoFit/>
          </a:bodyPr>
          <a:lstStyle/>
          <a:p>
            <a:r>
              <a:rPr lang="en-US" sz="2400" dirty="0">
                <a:latin typeface="Cambria" panose="02040503050406030204" pitchFamily="18" charset="0"/>
              </a:rPr>
              <a:t>Able to reproduce (egg cells release)</a:t>
            </a:r>
          </a:p>
        </p:txBody>
      </p:sp>
      <p:sp>
        <p:nvSpPr>
          <p:cNvPr id="9" name="TextBox 8"/>
          <p:cNvSpPr txBox="1"/>
          <p:nvPr/>
        </p:nvSpPr>
        <p:spPr>
          <a:xfrm>
            <a:off x="914400" y="1905000"/>
            <a:ext cx="2006209" cy="461665"/>
          </a:xfrm>
          <a:prstGeom prst="rect">
            <a:avLst/>
          </a:prstGeom>
          <a:noFill/>
        </p:spPr>
        <p:txBody>
          <a:bodyPr wrap="square" rtlCol="0">
            <a:spAutoFit/>
          </a:bodyPr>
          <a:lstStyle/>
          <a:p>
            <a:r>
              <a:rPr lang="en-US" sz="2400" dirty="0">
                <a:latin typeface="Cambria" panose="02040503050406030204" pitchFamily="18" charset="0"/>
              </a:rPr>
              <a:t>Period begins</a:t>
            </a:r>
          </a:p>
        </p:txBody>
      </p:sp>
      <p:sp>
        <p:nvSpPr>
          <p:cNvPr id="11" name="TextBox 10"/>
          <p:cNvSpPr txBox="1"/>
          <p:nvPr/>
        </p:nvSpPr>
        <p:spPr>
          <a:xfrm>
            <a:off x="614806" y="2357735"/>
            <a:ext cx="2966594" cy="461665"/>
          </a:xfrm>
          <a:prstGeom prst="rect">
            <a:avLst/>
          </a:prstGeom>
          <a:noFill/>
        </p:spPr>
        <p:txBody>
          <a:bodyPr wrap="square" rtlCol="0">
            <a:spAutoFit/>
          </a:bodyPr>
          <a:lstStyle/>
          <a:p>
            <a:r>
              <a:rPr lang="en-US" sz="2400" dirty="0">
                <a:latin typeface="Cambria" panose="02040503050406030204" pitchFamily="18" charset="0"/>
              </a:rPr>
              <a:t>Breast bud appears</a:t>
            </a:r>
          </a:p>
        </p:txBody>
      </p:sp>
      <p:sp>
        <p:nvSpPr>
          <p:cNvPr id="13" name="TextBox 12"/>
          <p:cNvSpPr txBox="1"/>
          <p:nvPr/>
        </p:nvSpPr>
        <p:spPr>
          <a:xfrm>
            <a:off x="992358" y="2819400"/>
            <a:ext cx="2209800"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4" name="TextBox 13"/>
          <p:cNvSpPr txBox="1"/>
          <p:nvPr/>
        </p:nvSpPr>
        <p:spPr>
          <a:xfrm>
            <a:off x="762000" y="3272135"/>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72886" y="640167"/>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337983" y="1846859"/>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4911001" y="2286000"/>
            <a:ext cx="2809498"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18" name="TextBox 17"/>
          <p:cNvSpPr txBox="1"/>
          <p:nvPr/>
        </p:nvSpPr>
        <p:spPr>
          <a:xfrm>
            <a:off x="5600013" y="3576835"/>
            <a:ext cx="2107810"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893190" y="4029671"/>
            <a:ext cx="2107810" cy="461665"/>
          </a:xfrm>
          <a:prstGeom prst="rect">
            <a:avLst/>
          </a:prstGeom>
          <a:noFill/>
        </p:spPr>
        <p:txBody>
          <a:bodyPr wrap="square" rtlCol="0">
            <a:spAutoFit/>
          </a:bodyPr>
          <a:lstStyle/>
          <a:p>
            <a:r>
              <a:rPr lang="en-US" sz="2400" dirty="0">
                <a:latin typeface="Cambria" panose="02040503050406030204" pitchFamily="18" charset="0"/>
              </a:rPr>
              <a:t>Growth spurts</a:t>
            </a:r>
          </a:p>
        </p:txBody>
      </p:sp>
      <p:sp>
        <p:nvSpPr>
          <p:cNvPr id="20" name="TextBox 19"/>
          <p:cNvSpPr txBox="1"/>
          <p:nvPr/>
        </p:nvSpPr>
        <p:spPr>
          <a:xfrm>
            <a:off x="5483481" y="4415135"/>
            <a:ext cx="1771381" cy="461665"/>
          </a:xfrm>
          <a:prstGeom prst="rect">
            <a:avLst/>
          </a:prstGeom>
          <a:noFill/>
        </p:spPr>
        <p:txBody>
          <a:bodyPr wrap="square" rtlCol="0">
            <a:spAutoFit/>
          </a:bodyPr>
          <a:lstStyle/>
          <a:p>
            <a:r>
              <a:rPr lang="en-US" sz="2400" dirty="0">
                <a:latin typeface="Cambria" panose="02040503050406030204" pitchFamily="18" charset="0"/>
              </a:rPr>
              <a:t>Hips widen</a:t>
            </a:r>
          </a:p>
        </p:txBody>
      </p:sp>
      <p:sp>
        <p:nvSpPr>
          <p:cNvPr id="21" name="TextBox 20"/>
          <p:cNvSpPr txBox="1"/>
          <p:nvPr/>
        </p:nvSpPr>
        <p:spPr>
          <a:xfrm>
            <a:off x="5940681" y="4796135"/>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5" name="TextBox 24"/>
          <p:cNvSpPr txBox="1"/>
          <p:nvPr/>
        </p:nvSpPr>
        <p:spPr>
          <a:xfrm>
            <a:off x="5359977" y="5177135"/>
            <a:ext cx="279342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6" name="TextBox 25"/>
          <p:cNvSpPr txBox="1"/>
          <p:nvPr/>
        </p:nvSpPr>
        <p:spPr>
          <a:xfrm>
            <a:off x="5962997" y="5634335"/>
            <a:ext cx="1882684"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98244">
            <a:off x="3699106" y="1766559"/>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08957">
            <a:off x="7276968" y="150765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64821">
            <a:off x="3790936" y="4253219"/>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74337">
            <a:off x="8755302" y="2585636"/>
            <a:ext cx="1056014" cy="1234875"/>
          </a:xfrm>
          <a:prstGeom prst="rect">
            <a:avLst/>
          </a:prstGeom>
        </p:spPr>
      </p:pic>
    </p:spTree>
    <p:extLst>
      <p:ext uri="{BB962C8B-B14F-4D97-AF65-F5344CB8AC3E}">
        <p14:creationId xmlns:p14="http://schemas.microsoft.com/office/powerpoint/2010/main" val="12996758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6"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80">
                                          <p:stCondLst>
                                            <p:cond delay="0"/>
                                          </p:stCondLst>
                                        </p:cTn>
                                        <p:tgtEl>
                                          <p:spTgt spid="11"/>
                                        </p:tgtEl>
                                      </p:cBhvr>
                                    </p:animEffect>
                                    <p:anim calcmode="lin" valueType="num">
                                      <p:cBhvr>
                                        <p:cTn id="4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0" dur="26">
                                          <p:stCondLst>
                                            <p:cond delay="650"/>
                                          </p:stCondLst>
                                        </p:cTn>
                                        <p:tgtEl>
                                          <p:spTgt spid="11"/>
                                        </p:tgtEl>
                                      </p:cBhvr>
                                      <p:to x="100000" y="60000"/>
                                    </p:animScale>
                                    <p:animScale>
                                      <p:cBhvr>
                                        <p:cTn id="51" dur="166" decel="50000">
                                          <p:stCondLst>
                                            <p:cond delay="676"/>
                                          </p:stCondLst>
                                        </p:cTn>
                                        <p:tgtEl>
                                          <p:spTgt spid="11"/>
                                        </p:tgtEl>
                                      </p:cBhvr>
                                      <p:to x="100000" y="100000"/>
                                    </p:animScale>
                                    <p:animScale>
                                      <p:cBhvr>
                                        <p:cTn id="52" dur="26">
                                          <p:stCondLst>
                                            <p:cond delay="1312"/>
                                          </p:stCondLst>
                                        </p:cTn>
                                        <p:tgtEl>
                                          <p:spTgt spid="11"/>
                                        </p:tgtEl>
                                      </p:cBhvr>
                                      <p:to x="100000" y="80000"/>
                                    </p:animScale>
                                    <p:animScale>
                                      <p:cBhvr>
                                        <p:cTn id="53" dur="166" decel="50000">
                                          <p:stCondLst>
                                            <p:cond delay="1338"/>
                                          </p:stCondLst>
                                        </p:cTn>
                                        <p:tgtEl>
                                          <p:spTgt spid="11"/>
                                        </p:tgtEl>
                                      </p:cBhvr>
                                      <p:to x="100000" y="100000"/>
                                    </p:animScale>
                                    <p:animScale>
                                      <p:cBhvr>
                                        <p:cTn id="54" dur="26">
                                          <p:stCondLst>
                                            <p:cond delay="1642"/>
                                          </p:stCondLst>
                                        </p:cTn>
                                        <p:tgtEl>
                                          <p:spTgt spid="11"/>
                                        </p:tgtEl>
                                      </p:cBhvr>
                                      <p:to x="100000" y="90000"/>
                                    </p:animScale>
                                    <p:animScale>
                                      <p:cBhvr>
                                        <p:cTn id="55" dur="166" decel="50000">
                                          <p:stCondLst>
                                            <p:cond delay="1668"/>
                                          </p:stCondLst>
                                        </p:cTn>
                                        <p:tgtEl>
                                          <p:spTgt spid="11"/>
                                        </p:tgtEl>
                                      </p:cBhvr>
                                      <p:to x="100000" y="100000"/>
                                    </p:animScale>
                                    <p:animScale>
                                      <p:cBhvr>
                                        <p:cTn id="56" dur="26">
                                          <p:stCondLst>
                                            <p:cond delay="1808"/>
                                          </p:stCondLst>
                                        </p:cTn>
                                        <p:tgtEl>
                                          <p:spTgt spid="11"/>
                                        </p:tgtEl>
                                      </p:cBhvr>
                                      <p:to x="100000" y="95000"/>
                                    </p:animScale>
                                    <p:animScale>
                                      <p:cBhvr>
                                        <p:cTn id="57" dur="166" decel="50000">
                                          <p:stCondLst>
                                            <p:cond delay="1834"/>
                                          </p:stCondLst>
                                        </p:cTn>
                                        <p:tgtEl>
                                          <p:spTgt spid="11"/>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80">
                                          <p:stCondLst>
                                            <p:cond delay="0"/>
                                          </p:stCondLst>
                                        </p:cTn>
                                        <p:tgtEl>
                                          <p:spTgt spid="13"/>
                                        </p:tgtEl>
                                      </p:cBhvr>
                                    </p:animEffect>
                                    <p:anim calcmode="lin" valueType="num">
                                      <p:cBhvr>
                                        <p:cTn id="6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6" dur="26">
                                          <p:stCondLst>
                                            <p:cond delay="650"/>
                                          </p:stCondLst>
                                        </p:cTn>
                                        <p:tgtEl>
                                          <p:spTgt spid="13"/>
                                        </p:tgtEl>
                                      </p:cBhvr>
                                      <p:to x="100000" y="60000"/>
                                    </p:animScale>
                                    <p:animScale>
                                      <p:cBhvr>
                                        <p:cTn id="67" dur="166" decel="50000">
                                          <p:stCondLst>
                                            <p:cond delay="676"/>
                                          </p:stCondLst>
                                        </p:cTn>
                                        <p:tgtEl>
                                          <p:spTgt spid="13"/>
                                        </p:tgtEl>
                                      </p:cBhvr>
                                      <p:to x="100000" y="100000"/>
                                    </p:animScale>
                                    <p:animScale>
                                      <p:cBhvr>
                                        <p:cTn id="68" dur="26">
                                          <p:stCondLst>
                                            <p:cond delay="1312"/>
                                          </p:stCondLst>
                                        </p:cTn>
                                        <p:tgtEl>
                                          <p:spTgt spid="13"/>
                                        </p:tgtEl>
                                      </p:cBhvr>
                                      <p:to x="100000" y="80000"/>
                                    </p:animScale>
                                    <p:animScale>
                                      <p:cBhvr>
                                        <p:cTn id="69" dur="166" decel="50000">
                                          <p:stCondLst>
                                            <p:cond delay="1338"/>
                                          </p:stCondLst>
                                        </p:cTn>
                                        <p:tgtEl>
                                          <p:spTgt spid="13"/>
                                        </p:tgtEl>
                                      </p:cBhvr>
                                      <p:to x="100000" y="100000"/>
                                    </p:animScale>
                                    <p:animScale>
                                      <p:cBhvr>
                                        <p:cTn id="70" dur="26">
                                          <p:stCondLst>
                                            <p:cond delay="1642"/>
                                          </p:stCondLst>
                                        </p:cTn>
                                        <p:tgtEl>
                                          <p:spTgt spid="13"/>
                                        </p:tgtEl>
                                      </p:cBhvr>
                                      <p:to x="100000" y="90000"/>
                                    </p:animScale>
                                    <p:animScale>
                                      <p:cBhvr>
                                        <p:cTn id="71" dur="166" decel="50000">
                                          <p:stCondLst>
                                            <p:cond delay="1668"/>
                                          </p:stCondLst>
                                        </p:cTn>
                                        <p:tgtEl>
                                          <p:spTgt spid="13"/>
                                        </p:tgtEl>
                                      </p:cBhvr>
                                      <p:to x="100000" y="100000"/>
                                    </p:animScale>
                                    <p:animScale>
                                      <p:cBhvr>
                                        <p:cTn id="72" dur="26">
                                          <p:stCondLst>
                                            <p:cond delay="1808"/>
                                          </p:stCondLst>
                                        </p:cTn>
                                        <p:tgtEl>
                                          <p:spTgt spid="13"/>
                                        </p:tgtEl>
                                      </p:cBhvr>
                                      <p:to x="100000" y="95000"/>
                                    </p:animScale>
                                    <p:animScale>
                                      <p:cBhvr>
                                        <p:cTn id="73" dur="166" decel="50000">
                                          <p:stCondLst>
                                            <p:cond delay="1834"/>
                                          </p:stCondLst>
                                        </p:cTn>
                                        <p:tgtEl>
                                          <p:spTgt spid="13"/>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down)">
                                      <p:cBhvr>
                                        <p:cTn id="76" dur="580">
                                          <p:stCondLst>
                                            <p:cond delay="0"/>
                                          </p:stCondLst>
                                        </p:cTn>
                                        <p:tgtEl>
                                          <p:spTgt spid="14"/>
                                        </p:tgtEl>
                                      </p:cBhvr>
                                    </p:animEffect>
                                    <p:anim calcmode="lin" valueType="num">
                                      <p:cBhvr>
                                        <p:cTn id="7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2" dur="26">
                                          <p:stCondLst>
                                            <p:cond delay="650"/>
                                          </p:stCondLst>
                                        </p:cTn>
                                        <p:tgtEl>
                                          <p:spTgt spid="14"/>
                                        </p:tgtEl>
                                      </p:cBhvr>
                                      <p:to x="100000" y="60000"/>
                                    </p:animScale>
                                    <p:animScale>
                                      <p:cBhvr>
                                        <p:cTn id="83" dur="166" decel="50000">
                                          <p:stCondLst>
                                            <p:cond delay="676"/>
                                          </p:stCondLst>
                                        </p:cTn>
                                        <p:tgtEl>
                                          <p:spTgt spid="14"/>
                                        </p:tgtEl>
                                      </p:cBhvr>
                                      <p:to x="100000" y="100000"/>
                                    </p:animScale>
                                    <p:animScale>
                                      <p:cBhvr>
                                        <p:cTn id="84" dur="26">
                                          <p:stCondLst>
                                            <p:cond delay="1312"/>
                                          </p:stCondLst>
                                        </p:cTn>
                                        <p:tgtEl>
                                          <p:spTgt spid="14"/>
                                        </p:tgtEl>
                                      </p:cBhvr>
                                      <p:to x="100000" y="80000"/>
                                    </p:animScale>
                                    <p:animScale>
                                      <p:cBhvr>
                                        <p:cTn id="85" dur="166" decel="50000">
                                          <p:stCondLst>
                                            <p:cond delay="1338"/>
                                          </p:stCondLst>
                                        </p:cTn>
                                        <p:tgtEl>
                                          <p:spTgt spid="14"/>
                                        </p:tgtEl>
                                      </p:cBhvr>
                                      <p:to x="100000" y="100000"/>
                                    </p:animScale>
                                    <p:animScale>
                                      <p:cBhvr>
                                        <p:cTn id="86" dur="26">
                                          <p:stCondLst>
                                            <p:cond delay="1642"/>
                                          </p:stCondLst>
                                        </p:cTn>
                                        <p:tgtEl>
                                          <p:spTgt spid="14"/>
                                        </p:tgtEl>
                                      </p:cBhvr>
                                      <p:to x="100000" y="90000"/>
                                    </p:animScale>
                                    <p:animScale>
                                      <p:cBhvr>
                                        <p:cTn id="87" dur="166" decel="50000">
                                          <p:stCondLst>
                                            <p:cond delay="1668"/>
                                          </p:stCondLst>
                                        </p:cTn>
                                        <p:tgtEl>
                                          <p:spTgt spid="14"/>
                                        </p:tgtEl>
                                      </p:cBhvr>
                                      <p:to x="100000" y="100000"/>
                                    </p:animScale>
                                    <p:animScale>
                                      <p:cBhvr>
                                        <p:cTn id="88" dur="26">
                                          <p:stCondLst>
                                            <p:cond delay="1808"/>
                                          </p:stCondLst>
                                        </p:cTn>
                                        <p:tgtEl>
                                          <p:spTgt spid="14"/>
                                        </p:tgtEl>
                                      </p:cBhvr>
                                      <p:to x="100000" y="95000"/>
                                    </p:animScale>
                                    <p:animScale>
                                      <p:cBhvr>
                                        <p:cTn id="89" dur="166" decel="50000">
                                          <p:stCondLst>
                                            <p:cond delay="1834"/>
                                          </p:stCondLst>
                                        </p:cTn>
                                        <p:tgtEl>
                                          <p:spTgt spid="14"/>
                                        </p:tgtEl>
                                      </p:cBhvr>
                                      <p:to x="100000" y="100000"/>
                                    </p:animScale>
                                  </p:childTnLst>
                                </p:cTn>
                              </p:par>
                            </p:childTnLst>
                          </p:cTn>
                        </p:par>
                        <p:par>
                          <p:cTn id="90" fill="hold">
                            <p:stCondLst>
                              <p:cond delay="3000"/>
                            </p:stCondLst>
                            <p:childTnLst>
                              <p:par>
                                <p:cTn id="91" presetID="10" presetClass="entr" presetSubtype="0" fill="hold"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childTnLst>
                                </p:cTn>
                              </p:par>
                            </p:childTnLst>
                          </p:cTn>
                        </p:par>
                        <p:par>
                          <p:cTn id="94" fill="hold">
                            <p:stCondLst>
                              <p:cond delay="4000"/>
                            </p:stCondLst>
                            <p:childTnLst>
                              <p:par>
                                <p:cTn id="95" presetID="10" presetClass="exit" presetSubtype="0" fill="hold" nodeType="afterEffect">
                                  <p:stCondLst>
                                    <p:cond delay="0"/>
                                  </p:stCondLst>
                                  <p:childTnLst>
                                    <p:animEffect transition="out" filter="fade">
                                      <p:cBhvr>
                                        <p:cTn id="96" dur="500"/>
                                        <p:tgtEl>
                                          <p:spTgt spid="28"/>
                                        </p:tgtEl>
                                      </p:cBhvr>
                                    </p:animEffect>
                                    <p:set>
                                      <p:cBhvr>
                                        <p:cTn id="97" dur="1" fill="hold">
                                          <p:stCondLst>
                                            <p:cond delay="499"/>
                                          </p:stCondLst>
                                        </p:cTn>
                                        <p:tgtEl>
                                          <p:spTgt spid="28"/>
                                        </p:tgtEl>
                                        <p:attrNameLst>
                                          <p:attrName>style.visibility</p:attrName>
                                        </p:attrNameLst>
                                      </p:cBhvr>
                                      <p:to>
                                        <p:strVal val="hidden"/>
                                      </p:to>
                                    </p:set>
                                  </p:childTnLst>
                                </p:cTn>
                              </p:par>
                            </p:childTnLst>
                          </p:cTn>
                        </p:par>
                        <p:par>
                          <p:cTn id="98" fill="hold">
                            <p:stCondLst>
                              <p:cond delay="4500"/>
                            </p:stCondLst>
                            <p:childTnLst>
                              <p:par>
                                <p:cTn id="99" presetID="26" presetClass="entr" presetSubtype="0" fill="hold" grpId="0" nodeType="after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wipe(down)">
                                      <p:cBhvr>
                                        <p:cTn id="101" dur="580">
                                          <p:stCondLst>
                                            <p:cond delay="0"/>
                                          </p:stCondLst>
                                        </p:cTn>
                                        <p:tgtEl>
                                          <p:spTgt spid="15"/>
                                        </p:tgtEl>
                                      </p:cBhvr>
                                    </p:animEffect>
                                    <p:anim calcmode="lin" valueType="num">
                                      <p:cBhvr>
                                        <p:cTn id="10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7" dur="26">
                                          <p:stCondLst>
                                            <p:cond delay="650"/>
                                          </p:stCondLst>
                                        </p:cTn>
                                        <p:tgtEl>
                                          <p:spTgt spid="15"/>
                                        </p:tgtEl>
                                      </p:cBhvr>
                                      <p:to x="100000" y="60000"/>
                                    </p:animScale>
                                    <p:animScale>
                                      <p:cBhvr>
                                        <p:cTn id="108" dur="166" decel="50000">
                                          <p:stCondLst>
                                            <p:cond delay="676"/>
                                          </p:stCondLst>
                                        </p:cTn>
                                        <p:tgtEl>
                                          <p:spTgt spid="15"/>
                                        </p:tgtEl>
                                      </p:cBhvr>
                                      <p:to x="100000" y="100000"/>
                                    </p:animScale>
                                    <p:animScale>
                                      <p:cBhvr>
                                        <p:cTn id="109" dur="26">
                                          <p:stCondLst>
                                            <p:cond delay="1312"/>
                                          </p:stCondLst>
                                        </p:cTn>
                                        <p:tgtEl>
                                          <p:spTgt spid="15"/>
                                        </p:tgtEl>
                                      </p:cBhvr>
                                      <p:to x="100000" y="80000"/>
                                    </p:animScale>
                                    <p:animScale>
                                      <p:cBhvr>
                                        <p:cTn id="110" dur="166" decel="50000">
                                          <p:stCondLst>
                                            <p:cond delay="1338"/>
                                          </p:stCondLst>
                                        </p:cTn>
                                        <p:tgtEl>
                                          <p:spTgt spid="15"/>
                                        </p:tgtEl>
                                      </p:cBhvr>
                                      <p:to x="100000" y="100000"/>
                                    </p:animScale>
                                    <p:animScale>
                                      <p:cBhvr>
                                        <p:cTn id="111" dur="26">
                                          <p:stCondLst>
                                            <p:cond delay="1642"/>
                                          </p:stCondLst>
                                        </p:cTn>
                                        <p:tgtEl>
                                          <p:spTgt spid="15"/>
                                        </p:tgtEl>
                                      </p:cBhvr>
                                      <p:to x="100000" y="90000"/>
                                    </p:animScale>
                                    <p:animScale>
                                      <p:cBhvr>
                                        <p:cTn id="112" dur="166" decel="50000">
                                          <p:stCondLst>
                                            <p:cond delay="1668"/>
                                          </p:stCondLst>
                                        </p:cTn>
                                        <p:tgtEl>
                                          <p:spTgt spid="15"/>
                                        </p:tgtEl>
                                      </p:cBhvr>
                                      <p:to x="100000" y="100000"/>
                                    </p:animScale>
                                    <p:animScale>
                                      <p:cBhvr>
                                        <p:cTn id="113" dur="26">
                                          <p:stCondLst>
                                            <p:cond delay="1808"/>
                                          </p:stCondLst>
                                        </p:cTn>
                                        <p:tgtEl>
                                          <p:spTgt spid="15"/>
                                        </p:tgtEl>
                                      </p:cBhvr>
                                      <p:to x="100000" y="95000"/>
                                    </p:animScale>
                                    <p:animScale>
                                      <p:cBhvr>
                                        <p:cTn id="114" dur="166" decel="50000">
                                          <p:stCondLst>
                                            <p:cond delay="1834"/>
                                          </p:stCondLst>
                                        </p:cTn>
                                        <p:tgtEl>
                                          <p:spTgt spid="15"/>
                                        </p:tgtEl>
                                      </p:cBhvr>
                                      <p:to x="100000" y="100000"/>
                                    </p:animScale>
                                  </p:childTnLst>
                                </p:cTn>
                              </p:par>
                              <p:par>
                                <p:cTn id="115" presetID="26" presetClass="entr" presetSubtype="0" fill="hold" grpId="0" nodeType="with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wipe(down)">
                                      <p:cBhvr>
                                        <p:cTn id="117" dur="580">
                                          <p:stCondLst>
                                            <p:cond delay="0"/>
                                          </p:stCondLst>
                                        </p:cTn>
                                        <p:tgtEl>
                                          <p:spTgt spid="16"/>
                                        </p:tgtEl>
                                      </p:cBhvr>
                                    </p:animEffect>
                                    <p:anim calcmode="lin" valueType="num">
                                      <p:cBhvr>
                                        <p:cTn id="11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3" dur="26">
                                          <p:stCondLst>
                                            <p:cond delay="650"/>
                                          </p:stCondLst>
                                        </p:cTn>
                                        <p:tgtEl>
                                          <p:spTgt spid="16"/>
                                        </p:tgtEl>
                                      </p:cBhvr>
                                      <p:to x="100000" y="60000"/>
                                    </p:animScale>
                                    <p:animScale>
                                      <p:cBhvr>
                                        <p:cTn id="124" dur="166" decel="50000">
                                          <p:stCondLst>
                                            <p:cond delay="676"/>
                                          </p:stCondLst>
                                        </p:cTn>
                                        <p:tgtEl>
                                          <p:spTgt spid="16"/>
                                        </p:tgtEl>
                                      </p:cBhvr>
                                      <p:to x="100000" y="100000"/>
                                    </p:animScale>
                                    <p:animScale>
                                      <p:cBhvr>
                                        <p:cTn id="125" dur="26">
                                          <p:stCondLst>
                                            <p:cond delay="1312"/>
                                          </p:stCondLst>
                                        </p:cTn>
                                        <p:tgtEl>
                                          <p:spTgt spid="16"/>
                                        </p:tgtEl>
                                      </p:cBhvr>
                                      <p:to x="100000" y="80000"/>
                                    </p:animScale>
                                    <p:animScale>
                                      <p:cBhvr>
                                        <p:cTn id="126" dur="166" decel="50000">
                                          <p:stCondLst>
                                            <p:cond delay="1338"/>
                                          </p:stCondLst>
                                        </p:cTn>
                                        <p:tgtEl>
                                          <p:spTgt spid="16"/>
                                        </p:tgtEl>
                                      </p:cBhvr>
                                      <p:to x="100000" y="100000"/>
                                    </p:animScale>
                                    <p:animScale>
                                      <p:cBhvr>
                                        <p:cTn id="127" dur="26">
                                          <p:stCondLst>
                                            <p:cond delay="1642"/>
                                          </p:stCondLst>
                                        </p:cTn>
                                        <p:tgtEl>
                                          <p:spTgt spid="16"/>
                                        </p:tgtEl>
                                      </p:cBhvr>
                                      <p:to x="100000" y="90000"/>
                                    </p:animScale>
                                    <p:animScale>
                                      <p:cBhvr>
                                        <p:cTn id="128" dur="166" decel="50000">
                                          <p:stCondLst>
                                            <p:cond delay="1668"/>
                                          </p:stCondLst>
                                        </p:cTn>
                                        <p:tgtEl>
                                          <p:spTgt spid="16"/>
                                        </p:tgtEl>
                                      </p:cBhvr>
                                      <p:to x="100000" y="100000"/>
                                    </p:animScale>
                                    <p:animScale>
                                      <p:cBhvr>
                                        <p:cTn id="129" dur="26">
                                          <p:stCondLst>
                                            <p:cond delay="1808"/>
                                          </p:stCondLst>
                                        </p:cTn>
                                        <p:tgtEl>
                                          <p:spTgt spid="16"/>
                                        </p:tgtEl>
                                      </p:cBhvr>
                                      <p:to x="100000" y="95000"/>
                                    </p:animScale>
                                    <p:animScale>
                                      <p:cBhvr>
                                        <p:cTn id="130" dur="166" decel="50000">
                                          <p:stCondLst>
                                            <p:cond delay="1834"/>
                                          </p:stCondLst>
                                        </p:cTn>
                                        <p:tgtEl>
                                          <p:spTgt spid="16"/>
                                        </p:tgtEl>
                                      </p:cBhvr>
                                      <p:to x="100000" y="100000"/>
                                    </p:animScale>
                                  </p:childTnLst>
                                </p:cTn>
                              </p:par>
                              <p:par>
                                <p:cTn id="131" presetID="26" presetClass="entr" presetSubtype="0" fill="hold" grpId="0" nodeType="withEffect">
                                  <p:stCondLst>
                                    <p:cond delay="0"/>
                                  </p:stCondLst>
                                  <p:childTnLst>
                                    <p:set>
                                      <p:cBhvr>
                                        <p:cTn id="132" dur="1" fill="hold">
                                          <p:stCondLst>
                                            <p:cond delay="0"/>
                                          </p:stCondLst>
                                        </p:cTn>
                                        <p:tgtEl>
                                          <p:spTgt spid="17"/>
                                        </p:tgtEl>
                                        <p:attrNameLst>
                                          <p:attrName>style.visibility</p:attrName>
                                        </p:attrNameLst>
                                      </p:cBhvr>
                                      <p:to>
                                        <p:strVal val="visible"/>
                                      </p:to>
                                    </p:set>
                                    <p:animEffect transition="in" filter="wipe(down)">
                                      <p:cBhvr>
                                        <p:cTn id="133" dur="580">
                                          <p:stCondLst>
                                            <p:cond delay="0"/>
                                          </p:stCondLst>
                                        </p:cTn>
                                        <p:tgtEl>
                                          <p:spTgt spid="17"/>
                                        </p:tgtEl>
                                      </p:cBhvr>
                                    </p:animEffect>
                                    <p:anim calcmode="lin" valueType="num">
                                      <p:cBhvr>
                                        <p:cTn id="13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9" dur="26">
                                          <p:stCondLst>
                                            <p:cond delay="650"/>
                                          </p:stCondLst>
                                        </p:cTn>
                                        <p:tgtEl>
                                          <p:spTgt spid="17"/>
                                        </p:tgtEl>
                                      </p:cBhvr>
                                      <p:to x="100000" y="60000"/>
                                    </p:animScale>
                                    <p:animScale>
                                      <p:cBhvr>
                                        <p:cTn id="140" dur="166" decel="50000">
                                          <p:stCondLst>
                                            <p:cond delay="676"/>
                                          </p:stCondLst>
                                        </p:cTn>
                                        <p:tgtEl>
                                          <p:spTgt spid="17"/>
                                        </p:tgtEl>
                                      </p:cBhvr>
                                      <p:to x="100000" y="100000"/>
                                    </p:animScale>
                                    <p:animScale>
                                      <p:cBhvr>
                                        <p:cTn id="141" dur="26">
                                          <p:stCondLst>
                                            <p:cond delay="1312"/>
                                          </p:stCondLst>
                                        </p:cTn>
                                        <p:tgtEl>
                                          <p:spTgt spid="17"/>
                                        </p:tgtEl>
                                      </p:cBhvr>
                                      <p:to x="100000" y="80000"/>
                                    </p:animScale>
                                    <p:animScale>
                                      <p:cBhvr>
                                        <p:cTn id="142" dur="166" decel="50000">
                                          <p:stCondLst>
                                            <p:cond delay="1338"/>
                                          </p:stCondLst>
                                        </p:cTn>
                                        <p:tgtEl>
                                          <p:spTgt spid="17"/>
                                        </p:tgtEl>
                                      </p:cBhvr>
                                      <p:to x="100000" y="100000"/>
                                    </p:animScale>
                                    <p:animScale>
                                      <p:cBhvr>
                                        <p:cTn id="143" dur="26">
                                          <p:stCondLst>
                                            <p:cond delay="1642"/>
                                          </p:stCondLst>
                                        </p:cTn>
                                        <p:tgtEl>
                                          <p:spTgt spid="17"/>
                                        </p:tgtEl>
                                      </p:cBhvr>
                                      <p:to x="100000" y="90000"/>
                                    </p:animScale>
                                    <p:animScale>
                                      <p:cBhvr>
                                        <p:cTn id="144" dur="166" decel="50000">
                                          <p:stCondLst>
                                            <p:cond delay="1668"/>
                                          </p:stCondLst>
                                        </p:cTn>
                                        <p:tgtEl>
                                          <p:spTgt spid="17"/>
                                        </p:tgtEl>
                                      </p:cBhvr>
                                      <p:to x="100000" y="100000"/>
                                    </p:animScale>
                                    <p:animScale>
                                      <p:cBhvr>
                                        <p:cTn id="145" dur="26">
                                          <p:stCondLst>
                                            <p:cond delay="1808"/>
                                          </p:stCondLst>
                                        </p:cTn>
                                        <p:tgtEl>
                                          <p:spTgt spid="17"/>
                                        </p:tgtEl>
                                      </p:cBhvr>
                                      <p:to x="100000" y="95000"/>
                                    </p:animScale>
                                    <p:animScale>
                                      <p:cBhvr>
                                        <p:cTn id="146" dur="166" decel="50000">
                                          <p:stCondLst>
                                            <p:cond delay="1834"/>
                                          </p:stCondLst>
                                        </p:cTn>
                                        <p:tgtEl>
                                          <p:spTgt spid="17"/>
                                        </p:tgtEl>
                                      </p:cBhvr>
                                      <p:to x="100000" y="100000"/>
                                    </p:animScale>
                                  </p:childTnLst>
                                </p:cTn>
                              </p:par>
                            </p:childTnLst>
                          </p:cTn>
                        </p:par>
                        <p:par>
                          <p:cTn id="147" fill="hold">
                            <p:stCondLst>
                              <p:cond delay="6500"/>
                            </p:stCondLst>
                            <p:childTnLst>
                              <p:par>
                                <p:cTn id="148" presetID="10" presetClass="entr" presetSubtype="0" fill="hold"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1000"/>
                                        <p:tgtEl>
                                          <p:spTgt spid="32"/>
                                        </p:tgtEl>
                                      </p:cBhvr>
                                    </p:animEffect>
                                  </p:childTnLst>
                                </p:cTn>
                              </p:par>
                            </p:childTnLst>
                          </p:cTn>
                        </p:par>
                        <p:par>
                          <p:cTn id="151" fill="hold">
                            <p:stCondLst>
                              <p:cond delay="7500"/>
                            </p:stCondLst>
                            <p:childTnLst>
                              <p:par>
                                <p:cTn id="152" presetID="10" presetClass="exit" presetSubtype="0" fill="hold" nodeType="afterEffect">
                                  <p:stCondLst>
                                    <p:cond delay="0"/>
                                  </p:stCondLst>
                                  <p:childTnLst>
                                    <p:animEffect transition="out" filter="fade">
                                      <p:cBhvr>
                                        <p:cTn id="153" dur="500"/>
                                        <p:tgtEl>
                                          <p:spTgt spid="32"/>
                                        </p:tgtEl>
                                      </p:cBhvr>
                                    </p:animEffect>
                                    <p:set>
                                      <p:cBhvr>
                                        <p:cTn id="154" dur="1" fill="hold">
                                          <p:stCondLst>
                                            <p:cond delay="499"/>
                                          </p:stCondLst>
                                        </p:cTn>
                                        <p:tgtEl>
                                          <p:spTgt spid="32"/>
                                        </p:tgtEl>
                                        <p:attrNameLst>
                                          <p:attrName>style.visibility</p:attrName>
                                        </p:attrNameLst>
                                      </p:cBhvr>
                                      <p:to>
                                        <p:strVal val="hidden"/>
                                      </p:to>
                                    </p:set>
                                  </p:childTnLst>
                                </p:cTn>
                              </p:par>
                            </p:childTnLst>
                          </p:cTn>
                        </p:par>
                        <p:par>
                          <p:cTn id="155" fill="hold">
                            <p:stCondLst>
                              <p:cond delay="8000"/>
                            </p:stCondLst>
                            <p:childTnLst>
                              <p:par>
                                <p:cTn id="156" presetID="26" presetClass="entr" presetSubtype="0" fill="hold" grpId="0" nodeType="afterEffect">
                                  <p:stCondLst>
                                    <p:cond delay="0"/>
                                  </p:stCondLst>
                                  <p:childTnLst>
                                    <p:set>
                                      <p:cBhvr>
                                        <p:cTn id="157" dur="1" fill="hold">
                                          <p:stCondLst>
                                            <p:cond delay="0"/>
                                          </p:stCondLst>
                                        </p:cTn>
                                        <p:tgtEl>
                                          <p:spTgt spid="18"/>
                                        </p:tgtEl>
                                        <p:attrNameLst>
                                          <p:attrName>style.visibility</p:attrName>
                                        </p:attrNameLst>
                                      </p:cBhvr>
                                      <p:to>
                                        <p:strVal val="visible"/>
                                      </p:to>
                                    </p:set>
                                    <p:animEffect transition="in" filter="wipe(down)">
                                      <p:cBhvr>
                                        <p:cTn id="158" dur="580">
                                          <p:stCondLst>
                                            <p:cond delay="0"/>
                                          </p:stCondLst>
                                        </p:cTn>
                                        <p:tgtEl>
                                          <p:spTgt spid="18"/>
                                        </p:tgtEl>
                                      </p:cBhvr>
                                    </p:animEffect>
                                    <p:anim calcmode="lin" valueType="num">
                                      <p:cBhvr>
                                        <p:cTn id="15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64" dur="26">
                                          <p:stCondLst>
                                            <p:cond delay="650"/>
                                          </p:stCondLst>
                                        </p:cTn>
                                        <p:tgtEl>
                                          <p:spTgt spid="18"/>
                                        </p:tgtEl>
                                      </p:cBhvr>
                                      <p:to x="100000" y="60000"/>
                                    </p:animScale>
                                    <p:animScale>
                                      <p:cBhvr>
                                        <p:cTn id="165" dur="166" decel="50000">
                                          <p:stCondLst>
                                            <p:cond delay="676"/>
                                          </p:stCondLst>
                                        </p:cTn>
                                        <p:tgtEl>
                                          <p:spTgt spid="18"/>
                                        </p:tgtEl>
                                      </p:cBhvr>
                                      <p:to x="100000" y="100000"/>
                                    </p:animScale>
                                    <p:animScale>
                                      <p:cBhvr>
                                        <p:cTn id="166" dur="26">
                                          <p:stCondLst>
                                            <p:cond delay="1312"/>
                                          </p:stCondLst>
                                        </p:cTn>
                                        <p:tgtEl>
                                          <p:spTgt spid="18"/>
                                        </p:tgtEl>
                                      </p:cBhvr>
                                      <p:to x="100000" y="80000"/>
                                    </p:animScale>
                                    <p:animScale>
                                      <p:cBhvr>
                                        <p:cTn id="167" dur="166" decel="50000">
                                          <p:stCondLst>
                                            <p:cond delay="1338"/>
                                          </p:stCondLst>
                                        </p:cTn>
                                        <p:tgtEl>
                                          <p:spTgt spid="18"/>
                                        </p:tgtEl>
                                      </p:cBhvr>
                                      <p:to x="100000" y="100000"/>
                                    </p:animScale>
                                    <p:animScale>
                                      <p:cBhvr>
                                        <p:cTn id="168" dur="26">
                                          <p:stCondLst>
                                            <p:cond delay="1642"/>
                                          </p:stCondLst>
                                        </p:cTn>
                                        <p:tgtEl>
                                          <p:spTgt spid="18"/>
                                        </p:tgtEl>
                                      </p:cBhvr>
                                      <p:to x="100000" y="90000"/>
                                    </p:animScale>
                                    <p:animScale>
                                      <p:cBhvr>
                                        <p:cTn id="169" dur="166" decel="50000">
                                          <p:stCondLst>
                                            <p:cond delay="1668"/>
                                          </p:stCondLst>
                                        </p:cTn>
                                        <p:tgtEl>
                                          <p:spTgt spid="18"/>
                                        </p:tgtEl>
                                      </p:cBhvr>
                                      <p:to x="100000" y="100000"/>
                                    </p:animScale>
                                    <p:animScale>
                                      <p:cBhvr>
                                        <p:cTn id="170" dur="26">
                                          <p:stCondLst>
                                            <p:cond delay="1808"/>
                                          </p:stCondLst>
                                        </p:cTn>
                                        <p:tgtEl>
                                          <p:spTgt spid="18"/>
                                        </p:tgtEl>
                                      </p:cBhvr>
                                      <p:to x="100000" y="95000"/>
                                    </p:animScale>
                                    <p:animScale>
                                      <p:cBhvr>
                                        <p:cTn id="171" dur="166" decel="50000">
                                          <p:stCondLst>
                                            <p:cond delay="1834"/>
                                          </p:stCondLst>
                                        </p:cTn>
                                        <p:tgtEl>
                                          <p:spTgt spid="18"/>
                                        </p:tgtEl>
                                      </p:cBhvr>
                                      <p:to x="100000" y="100000"/>
                                    </p:animScale>
                                  </p:childTnLst>
                                </p:cTn>
                              </p:par>
                              <p:par>
                                <p:cTn id="172" presetID="26" presetClass="entr" presetSubtype="0" fill="hold" grpId="0" nodeType="withEffect">
                                  <p:stCondLst>
                                    <p:cond delay="0"/>
                                  </p:stCondLst>
                                  <p:childTnLst>
                                    <p:set>
                                      <p:cBhvr>
                                        <p:cTn id="173" dur="1" fill="hold">
                                          <p:stCondLst>
                                            <p:cond delay="0"/>
                                          </p:stCondLst>
                                        </p:cTn>
                                        <p:tgtEl>
                                          <p:spTgt spid="19"/>
                                        </p:tgtEl>
                                        <p:attrNameLst>
                                          <p:attrName>style.visibility</p:attrName>
                                        </p:attrNameLst>
                                      </p:cBhvr>
                                      <p:to>
                                        <p:strVal val="visible"/>
                                      </p:to>
                                    </p:set>
                                    <p:animEffect transition="in" filter="wipe(down)">
                                      <p:cBhvr>
                                        <p:cTn id="174" dur="580">
                                          <p:stCondLst>
                                            <p:cond delay="0"/>
                                          </p:stCondLst>
                                        </p:cTn>
                                        <p:tgtEl>
                                          <p:spTgt spid="19"/>
                                        </p:tgtEl>
                                      </p:cBhvr>
                                    </p:animEffect>
                                    <p:anim calcmode="lin" valueType="num">
                                      <p:cBhvr>
                                        <p:cTn id="17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80" dur="26">
                                          <p:stCondLst>
                                            <p:cond delay="650"/>
                                          </p:stCondLst>
                                        </p:cTn>
                                        <p:tgtEl>
                                          <p:spTgt spid="19"/>
                                        </p:tgtEl>
                                      </p:cBhvr>
                                      <p:to x="100000" y="60000"/>
                                    </p:animScale>
                                    <p:animScale>
                                      <p:cBhvr>
                                        <p:cTn id="181" dur="166" decel="50000">
                                          <p:stCondLst>
                                            <p:cond delay="676"/>
                                          </p:stCondLst>
                                        </p:cTn>
                                        <p:tgtEl>
                                          <p:spTgt spid="19"/>
                                        </p:tgtEl>
                                      </p:cBhvr>
                                      <p:to x="100000" y="100000"/>
                                    </p:animScale>
                                    <p:animScale>
                                      <p:cBhvr>
                                        <p:cTn id="182" dur="26">
                                          <p:stCondLst>
                                            <p:cond delay="1312"/>
                                          </p:stCondLst>
                                        </p:cTn>
                                        <p:tgtEl>
                                          <p:spTgt spid="19"/>
                                        </p:tgtEl>
                                      </p:cBhvr>
                                      <p:to x="100000" y="80000"/>
                                    </p:animScale>
                                    <p:animScale>
                                      <p:cBhvr>
                                        <p:cTn id="183" dur="166" decel="50000">
                                          <p:stCondLst>
                                            <p:cond delay="1338"/>
                                          </p:stCondLst>
                                        </p:cTn>
                                        <p:tgtEl>
                                          <p:spTgt spid="19"/>
                                        </p:tgtEl>
                                      </p:cBhvr>
                                      <p:to x="100000" y="100000"/>
                                    </p:animScale>
                                    <p:animScale>
                                      <p:cBhvr>
                                        <p:cTn id="184" dur="26">
                                          <p:stCondLst>
                                            <p:cond delay="1642"/>
                                          </p:stCondLst>
                                        </p:cTn>
                                        <p:tgtEl>
                                          <p:spTgt spid="19"/>
                                        </p:tgtEl>
                                      </p:cBhvr>
                                      <p:to x="100000" y="90000"/>
                                    </p:animScale>
                                    <p:animScale>
                                      <p:cBhvr>
                                        <p:cTn id="185" dur="166" decel="50000">
                                          <p:stCondLst>
                                            <p:cond delay="1668"/>
                                          </p:stCondLst>
                                        </p:cTn>
                                        <p:tgtEl>
                                          <p:spTgt spid="19"/>
                                        </p:tgtEl>
                                      </p:cBhvr>
                                      <p:to x="100000" y="100000"/>
                                    </p:animScale>
                                    <p:animScale>
                                      <p:cBhvr>
                                        <p:cTn id="186" dur="26">
                                          <p:stCondLst>
                                            <p:cond delay="1808"/>
                                          </p:stCondLst>
                                        </p:cTn>
                                        <p:tgtEl>
                                          <p:spTgt spid="19"/>
                                        </p:tgtEl>
                                      </p:cBhvr>
                                      <p:to x="100000" y="95000"/>
                                    </p:animScale>
                                    <p:animScale>
                                      <p:cBhvr>
                                        <p:cTn id="187" dur="166" decel="50000">
                                          <p:stCondLst>
                                            <p:cond delay="1834"/>
                                          </p:stCondLst>
                                        </p:cTn>
                                        <p:tgtEl>
                                          <p:spTgt spid="19"/>
                                        </p:tgtEl>
                                      </p:cBhvr>
                                      <p:to x="100000" y="100000"/>
                                    </p:animScale>
                                  </p:childTnLst>
                                </p:cTn>
                              </p:par>
                              <p:par>
                                <p:cTn id="188" presetID="26" presetClass="entr" presetSubtype="0" fill="hold" grpId="0" nodeType="withEffect">
                                  <p:stCondLst>
                                    <p:cond delay="0"/>
                                  </p:stCondLst>
                                  <p:childTnLst>
                                    <p:set>
                                      <p:cBhvr>
                                        <p:cTn id="189" dur="1" fill="hold">
                                          <p:stCondLst>
                                            <p:cond delay="0"/>
                                          </p:stCondLst>
                                        </p:cTn>
                                        <p:tgtEl>
                                          <p:spTgt spid="20"/>
                                        </p:tgtEl>
                                        <p:attrNameLst>
                                          <p:attrName>style.visibility</p:attrName>
                                        </p:attrNameLst>
                                      </p:cBhvr>
                                      <p:to>
                                        <p:strVal val="visible"/>
                                      </p:to>
                                    </p:set>
                                    <p:animEffect transition="in" filter="wipe(down)">
                                      <p:cBhvr>
                                        <p:cTn id="190" dur="580">
                                          <p:stCondLst>
                                            <p:cond delay="0"/>
                                          </p:stCondLst>
                                        </p:cTn>
                                        <p:tgtEl>
                                          <p:spTgt spid="20"/>
                                        </p:tgtEl>
                                      </p:cBhvr>
                                    </p:animEffect>
                                    <p:anim calcmode="lin" valueType="num">
                                      <p:cBhvr>
                                        <p:cTn id="19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96" dur="26">
                                          <p:stCondLst>
                                            <p:cond delay="650"/>
                                          </p:stCondLst>
                                        </p:cTn>
                                        <p:tgtEl>
                                          <p:spTgt spid="20"/>
                                        </p:tgtEl>
                                      </p:cBhvr>
                                      <p:to x="100000" y="60000"/>
                                    </p:animScale>
                                    <p:animScale>
                                      <p:cBhvr>
                                        <p:cTn id="197" dur="166" decel="50000">
                                          <p:stCondLst>
                                            <p:cond delay="676"/>
                                          </p:stCondLst>
                                        </p:cTn>
                                        <p:tgtEl>
                                          <p:spTgt spid="20"/>
                                        </p:tgtEl>
                                      </p:cBhvr>
                                      <p:to x="100000" y="100000"/>
                                    </p:animScale>
                                    <p:animScale>
                                      <p:cBhvr>
                                        <p:cTn id="198" dur="26">
                                          <p:stCondLst>
                                            <p:cond delay="1312"/>
                                          </p:stCondLst>
                                        </p:cTn>
                                        <p:tgtEl>
                                          <p:spTgt spid="20"/>
                                        </p:tgtEl>
                                      </p:cBhvr>
                                      <p:to x="100000" y="80000"/>
                                    </p:animScale>
                                    <p:animScale>
                                      <p:cBhvr>
                                        <p:cTn id="199" dur="166" decel="50000">
                                          <p:stCondLst>
                                            <p:cond delay="1338"/>
                                          </p:stCondLst>
                                        </p:cTn>
                                        <p:tgtEl>
                                          <p:spTgt spid="20"/>
                                        </p:tgtEl>
                                      </p:cBhvr>
                                      <p:to x="100000" y="100000"/>
                                    </p:animScale>
                                    <p:animScale>
                                      <p:cBhvr>
                                        <p:cTn id="200" dur="26">
                                          <p:stCondLst>
                                            <p:cond delay="1642"/>
                                          </p:stCondLst>
                                        </p:cTn>
                                        <p:tgtEl>
                                          <p:spTgt spid="20"/>
                                        </p:tgtEl>
                                      </p:cBhvr>
                                      <p:to x="100000" y="90000"/>
                                    </p:animScale>
                                    <p:animScale>
                                      <p:cBhvr>
                                        <p:cTn id="201" dur="166" decel="50000">
                                          <p:stCondLst>
                                            <p:cond delay="1668"/>
                                          </p:stCondLst>
                                        </p:cTn>
                                        <p:tgtEl>
                                          <p:spTgt spid="20"/>
                                        </p:tgtEl>
                                      </p:cBhvr>
                                      <p:to x="100000" y="100000"/>
                                    </p:animScale>
                                    <p:animScale>
                                      <p:cBhvr>
                                        <p:cTn id="202" dur="26">
                                          <p:stCondLst>
                                            <p:cond delay="1808"/>
                                          </p:stCondLst>
                                        </p:cTn>
                                        <p:tgtEl>
                                          <p:spTgt spid="20"/>
                                        </p:tgtEl>
                                      </p:cBhvr>
                                      <p:to x="100000" y="95000"/>
                                    </p:animScale>
                                    <p:animScale>
                                      <p:cBhvr>
                                        <p:cTn id="203" dur="166" decel="50000">
                                          <p:stCondLst>
                                            <p:cond delay="1834"/>
                                          </p:stCondLst>
                                        </p:cTn>
                                        <p:tgtEl>
                                          <p:spTgt spid="20"/>
                                        </p:tgtEl>
                                      </p:cBhvr>
                                      <p:to x="100000" y="100000"/>
                                    </p:animScale>
                                  </p:childTnLst>
                                </p:cTn>
                              </p:par>
                              <p:par>
                                <p:cTn id="204" presetID="26" presetClass="entr" presetSubtype="0" fill="hold" grpId="0" nodeType="withEffect">
                                  <p:stCondLst>
                                    <p:cond delay="0"/>
                                  </p:stCondLst>
                                  <p:childTnLst>
                                    <p:set>
                                      <p:cBhvr>
                                        <p:cTn id="205" dur="1" fill="hold">
                                          <p:stCondLst>
                                            <p:cond delay="0"/>
                                          </p:stCondLst>
                                        </p:cTn>
                                        <p:tgtEl>
                                          <p:spTgt spid="21"/>
                                        </p:tgtEl>
                                        <p:attrNameLst>
                                          <p:attrName>style.visibility</p:attrName>
                                        </p:attrNameLst>
                                      </p:cBhvr>
                                      <p:to>
                                        <p:strVal val="visible"/>
                                      </p:to>
                                    </p:set>
                                    <p:animEffect transition="in" filter="wipe(down)">
                                      <p:cBhvr>
                                        <p:cTn id="206" dur="580">
                                          <p:stCondLst>
                                            <p:cond delay="0"/>
                                          </p:stCondLst>
                                        </p:cTn>
                                        <p:tgtEl>
                                          <p:spTgt spid="21"/>
                                        </p:tgtEl>
                                      </p:cBhvr>
                                    </p:animEffect>
                                    <p:anim calcmode="lin" valueType="num">
                                      <p:cBhvr>
                                        <p:cTn id="207"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08"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9"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0"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1"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2" dur="26">
                                          <p:stCondLst>
                                            <p:cond delay="650"/>
                                          </p:stCondLst>
                                        </p:cTn>
                                        <p:tgtEl>
                                          <p:spTgt spid="21"/>
                                        </p:tgtEl>
                                      </p:cBhvr>
                                      <p:to x="100000" y="60000"/>
                                    </p:animScale>
                                    <p:animScale>
                                      <p:cBhvr>
                                        <p:cTn id="213" dur="166" decel="50000">
                                          <p:stCondLst>
                                            <p:cond delay="676"/>
                                          </p:stCondLst>
                                        </p:cTn>
                                        <p:tgtEl>
                                          <p:spTgt spid="21"/>
                                        </p:tgtEl>
                                      </p:cBhvr>
                                      <p:to x="100000" y="100000"/>
                                    </p:animScale>
                                    <p:animScale>
                                      <p:cBhvr>
                                        <p:cTn id="214" dur="26">
                                          <p:stCondLst>
                                            <p:cond delay="1312"/>
                                          </p:stCondLst>
                                        </p:cTn>
                                        <p:tgtEl>
                                          <p:spTgt spid="21"/>
                                        </p:tgtEl>
                                      </p:cBhvr>
                                      <p:to x="100000" y="80000"/>
                                    </p:animScale>
                                    <p:animScale>
                                      <p:cBhvr>
                                        <p:cTn id="215" dur="166" decel="50000">
                                          <p:stCondLst>
                                            <p:cond delay="1338"/>
                                          </p:stCondLst>
                                        </p:cTn>
                                        <p:tgtEl>
                                          <p:spTgt spid="21"/>
                                        </p:tgtEl>
                                      </p:cBhvr>
                                      <p:to x="100000" y="100000"/>
                                    </p:animScale>
                                    <p:animScale>
                                      <p:cBhvr>
                                        <p:cTn id="216" dur="26">
                                          <p:stCondLst>
                                            <p:cond delay="1642"/>
                                          </p:stCondLst>
                                        </p:cTn>
                                        <p:tgtEl>
                                          <p:spTgt spid="21"/>
                                        </p:tgtEl>
                                      </p:cBhvr>
                                      <p:to x="100000" y="90000"/>
                                    </p:animScale>
                                    <p:animScale>
                                      <p:cBhvr>
                                        <p:cTn id="217" dur="166" decel="50000">
                                          <p:stCondLst>
                                            <p:cond delay="1668"/>
                                          </p:stCondLst>
                                        </p:cTn>
                                        <p:tgtEl>
                                          <p:spTgt spid="21"/>
                                        </p:tgtEl>
                                      </p:cBhvr>
                                      <p:to x="100000" y="100000"/>
                                    </p:animScale>
                                    <p:animScale>
                                      <p:cBhvr>
                                        <p:cTn id="218" dur="26">
                                          <p:stCondLst>
                                            <p:cond delay="1808"/>
                                          </p:stCondLst>
                                        </p:cTn>
                                        <p:tgtEl>
                                          <p:spTgt spid="21"/>
                                        </p:tgtEl>
                                      </p:cBhvr>
                                      <p:to x="100000" y="95000"/>
                                    </p:animScale>
                                    <p:animScale>
                                      <p:cBhvr>
                                        <p:cTn id="219" dur="166" decel="50000">
                                          <p:stCondLst>
                                            <p:cond delay="1834"/>
                                          </p:stCondLst>
                                        </p:cTn>
                                        <p:tgtEl>
                                          <p:spTgt spid="21"/>
                                        </p:tgtEl>
                                      </p:cBhvr>
                                      <p:to x="100000" y="100000"/>
                                    </p:animScale>
                                  </p:childTnLst>
                                </p:cTn>
                              </p:par>
                              <p:par>
                                <p:cTn id="220" presetID="26" presetClass="entr" presetSubtype="0" fill="hold" grpId="0" nodeType="withEffect">
                                  <p:stCondLst>
                                    <p:cond delay="0"/>
                                  </p:stCondLst>
                                  <p:childTnLst>
                                    <p:set>
                                      <p:cBhvr>
                                        <p:cTn id="221" dur="1" fill="hold">
                                          <p:stCondLst>
                                            <p:cond delay="0"/>
                                          </p:stCondLst>
                                        </p:cTn>
                                        <p:tgtEl>
                                          <p:spTgt spid="25"/>
                                        </p:tgtEl>
                                        <p:attrNameLst>
                                          <p:attrName>style.visibility</p:attrName>
                                        </p:attrNameLst>
                                      </p:cBhvr>
                                      <p:to>
                                        <p:strVal val="visible"/>
                                      </p:to>
                                    </p:set>
                                    <p:animEffect transition="in" filter="wipe(down)">
                                      <p:cBhvr>
                                        <p:cTn id="222" dur="580">
                                          <p:stCondLst>
                                            <p:cond delay="0"/>
                                          </p:stCondLst>
                                        </p:cTn>
                                        <p:tgtEl>
                                          <p:spTgt spid="25"/>
                                        </p:tgtEl>
                                      </p:cBhvr>
                                    </p:animEffect>
                                    <p:anim calcmode="lin" valueType="num">
                                      <p:cBhvr>
                                        <p:cTn id="223"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24"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25"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26"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27"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8" dur="26">
                                          <p:stCondLst>
                                            <p:cond delay="650"/>
                                          </p:stCondLst>
                                        </p:cTn>
                                        <p:tgtEl>
                                          <p:spTgt spid="25"/>
                                        </p:tgtEl>
                                      </p:cBhvr>
                                      <p:to x="100000" y="60000"/>
                                    </p:animScale>
                                    <p:animScale>
                                      <p:cBhvr>
                                        <p:cTn id="229" dur="166" decel="50000">
                                          <p:stCondLst>
                                            <p:cond delay="676"/>
                                          </p:stCondLst>
                                        </p:cTn>
                                        <p:tgtEl>
                                          <p:spTgt spid="25"/>
                                        </p:tgtEl>
                                      </p:cBhvr>
                                      <p:to x="100000" y="100000"/>
                                    </p:animScale>
                                    <p:animScale>
                                      <p:cBhvr>
                                        <p:cTn id="230" dur="26">
                                          <p:stCondLst>
                                            <p:cond delay="1312"/>
                                          </p:stCondLst>
                                        </p:cTn>
                                        <p:tgtEl>
                                          <p:spTgt spid="25"/>
                                        </p:tgtEl>
                                      </p:cBhvr>
                                      <p:to x="100000" y="80000"/>
                                    </p:animScale>
                                    <p:animScale>
                                      <p:cBhvr>
                                        <p:cTn id="231" dur="166" decel="50000">
                                          <p:stCondLst>
                                            <p:cond delay="1338"/>
                                          </p:stCondLst>
                                        </p:cTn>
                                        <p:tgtEl>
                                          <p:spTgt spid="25"/>
                                        </p:tgtEl>
                                      </p:cBhvr>
                                      <p:to x="100000" y="100000"/>
                                    </p:animScale>
                                    <p:animScale>
                                      <p:cBhvr>
                                        <p:cTn id="232" dur="26">
                                          <p:stCondLst>
                                            <p:cond delay="1642"/>
                                          </p:stCondLst>
                                        </p:cTn>
                                        <p:tgtEl>
                                          <p:spTgt spid="25"/>
                                        </p:tgtEl>
                                      </p:cBhvr>
                                      <p:to x="100000" y="90000"/>
                                    </p:animScale>
                                    <p:animScale>
                                      <p:cBhvr>
                                        <p:cTn id="233" dur="166" decel="50000">
                                          <p:stCondLst>
                                            <p:cond delay="1668"/>
                                          </p:stCondLst>
                                        </p:cTn>
                                        <p:tgtEl>
                                          <p:spTgt spid="25"/>
                                        </p:tgtEl>
                                      </p:cBhvr>
                                      <p:to x="100000" y="100000"/>
                                    </p:animScale>
                                    <p:animScale>
                                      <p:cBhvr>
                                        <p:cTn id="234" dur="26">
                                          <p:stCondLst>
                                            <p:cond delay="1808"/>
                                          </p:stCondLst>
                                        </p:cTn>
                                        <p:tgtEl>
                                          <p:spTgt spid="25"/>
                                        </p:tgtEl>
                                      </p:cBhvr>
                                      <p:to x="100000" y="95000"/>
                                    </p:animScale>
                                    <p:animScale>
                                      <p:cBhvr>
                                        <p:cTn id="235" dur="166" decel="50000">
                                          <p:stCondLst>
                                            <p:cond delay="1834"/>
                                          </p:stCondLst>
                                        </p:cTn>
                                        <p:tgtEl>
                                          <p:spTgt spid="25"/>
                                        </p:tgtEl>
                                      </p:cBhvr>
                                      <p:to x="100000" y="100000"/>
                                    </p:animScale>
                                  </p:childTnLst>
                                </p:cTn>
                              </p:par>
                              <p:par>
                                <p:cTn id="236" presetID="26" presetClass="entr" presetSubtype="0" fill="hold" grpId="0" nodeType="withEffect">
                                  <p:stCondLst>
                                    <p:cond delay="0"/>
                                  </p:stCondLst>
                                  <p:childTnLst>
                                    <p:set>
                                      <p:cBhvr>
                                        <p:cTn id="237" dur="1" fill="hold">
                                          <p:stCondLst>
                                            <p:cond delay="0"/>
                                          </p:stCondLst>
                                        </p:cTn>
                                        <p:tgtEl>
                                          <p:spTgt spid="26"/>
                                        </p:tgtEl>
                                        <p:attrNameLst>
                                          <p:attrName>style.visibility</p:attrName>
                                        </p:attrNameLst>
                                      </p:cBhvr>
                                      <p:to>
                                        <p:strVal val="visible"/>
                                      </p:to>
                                    </p:set>
                                    <p:animEffect transition="in" filter="wipe(down)">
                                      <p:cBhvr>
                                        <p:cTn id="238" dur="580">
                                          <p:stCondLst>
                                            <p:cond delay="0"/>
                                          </p:stCondLst>
                                        </p:cTn>
                                        <p:tgtEl>
                                          <p:spTgt spid="26"/>
                                        </p:tgtEl>
                                      </p:cBhvr>
                                    </p:animEffect>
                                    <p:anim calcmode="lin" valueType="num">
                                      <p:cBhvr>
                                        <p:cTn id="239"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40"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41"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42"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43"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44" dur="26">
                                          <p:stCondLst>
                                            <p:cond delay="650"/>
                                          </p:stCondLst>
                                        </p:cTn>
                                        <p:tgtEl>
                                          <p:spTgt spid="26"/>
                                        </p:tgtEl>
                                      </p:cBhvr>
                                      <p:to x="100000" y="60000"/>
                                    </p:animScale>
                                    <p:animScale>
                                      <p:cBhvr>
                                        <p:cTn id="245" dur="166" decel="50000">
                                          <p:stCondLst>
                                            <p:cond delay="676"/>
                                          </p:stCondLst>
                                        </p:cTn>
                                        <p:tgtEl>
                                          <p:spTgt spid="26"/>
                                        </p:tgtEl>
                                      </p:cBhvr>
                                      <p:to x="100000" y="100000"/>
                                    </p:animScale>
                                    <p:animScale>
                                      <p:cBhvr>
                                        <p:cTn id="246" dur="26">
                                          <p:stCondLst>
                                            <p:cond delay="1312"/>
                                          </p:stCondLst>
                                        </p:cTn>
                                        <p:tgtEl>
                                          <p:spTgt spid="26"/>
                                        </p:tgtEl>
                                      </p:cBhvr>
                                      <p:to x="100000" y="80000"/>
                                    </p:animScale>
                                    <p:animScale>
                                      <p:cBhvr>
                                        <p:cTn id="247" dur="166" decel="50000">
                                          <p:stCondLst>
                                            <p:cond delay="1338"/>
                                          </p:stCondLst>
                                        </p:cTn>
                                        <p:tgtEl>
                                          <p:spTgt spid="26"/>
                                        </p:tgtEl>
                                      </p:cBhvr>
                                      <p:to x="100000" y="100000"/>
                                    </p:animScale>
                                    <p:animScale>
                                      <p:cBhvr>
                                        <p:cTn id="248" dur="26">
                                          <p:stCondLst>
                                            <p:cond delay="1642"/>
                                          </p:stCondLst>
                                        </p:cTn>
                                        <p:tgtEl>
                                          <p:spTgt spid="26"/>
                                        </p:tgtEl>
                                      </p:cBhvr>
                                      <p:to x="100000" y="90000"/>
                                    </p:animScale>
                                    <p:animScale>
                                      <p:cBhvr>
                                        <p:cTn id="249" dur="166" decel="50000">
                                          <p:stCondLst>
                                            <p:cond delay="1668"/>
                                          </p:stCondLst>
                                        </p:cTn>
                                        <p:tgtEl>
                                          <p:spTgt spid="26"/>
                                        </p:tgtEl>
                                      </p:cBhvr>
                                      <p:to x="100000" y="100000"/>
                                    </p:animScale>
                                    <p:animScale>
                                      <p:cBhvr>
                                        <p:cTn id="250" dur="26">
                                          <p:stCondLst>
                                            <p:cond delay="1808"/>
                                          </p:stCondLst>
                                        </p:cTn>
                                        <p:tgtEl>
                                          <p:spTgt spid="26"/>
                                        </p:tgtEl>
                                      </p:cBhvr>
                                      <p:to x="100000" y="95000"/>
                                    </p:animScale>
                                    <p:animScale>
                                      <p:cBhvr>
                                        <p:cTn id="251" dur="166" decel="50000">
                                          <p:stCondLst>
                                            <p:cond delay="1834"/>
                                          </p:stCondLst>
                                        </p:cTn>
                                        <p:tgtEl>
                                          <p:spTgt spid="26"/>
                                        </p:tgtEl>
                                      </p:cBhvr>
                                      <p:to x="100000" y="100000"/>
                                    </p:animScale>
                                  </p:childTnLst>
                                </p:cTn>
                              </p:par>
                            </p:childTnLst>
                          </p:cTn>
                        </p:par>
                        <p:par>
                          <p:cTn id="252" fill="hold">
                            <p:stCondLst>
                              <p:cond delay="10000"/>
                            </p:stCondLst>
                            <p:childTnLst>
                              <p:par>
                                <p:cTn id="253" presetID="10" presetClass="entr" presetSubtype="0" fill="hold" nodeType="afterEffect">
                                  <p:stCondLst>
                                    <p:cond delay="0"/>
                                  </p:stCondLst>
                                  <p:childTnLst>
                                    <p:set>
                                      <p:cBhvr>
                                        <p:cTn id="254" dur="1" fill="hold">
                                          <p:stCondLst>
                                            <p:cond delay="0"/>
                                          </p:stCondLst>
                                        </p:cTn>
                                        <p:tgtEl>
                                          <p:spTgt spid="33"/>
                                        </p:tgtEl>
                                        <p:attrNameLst>
                                          <p:attrName>style.visibility</p:attrName>
                                        </p:attrNameLst>
                                      </p:cBhvr>
                                      <p:to>
                                        <p:strVal val="visible"/>
                                      </p:to>
                                    </p:set>
                                    <p:animEffect transition="in" filter="fade">
                                      <p:cBhvr>
                                        <p:cTn id="255" dur="1000"/>
                                        <p:tgtEl>
                                          <p:spTgt spid="33"/>
                                        </p:tgtEl>
                                      </p:cBhvr>
                                    </p:animEffect>
                                  </p:childTnLst>
                                </p:cTn>
                              </p:par>
                            </p:childTnLst>
                          </p:cTn>
                        </p:par>
                        <p:par>
                          <p:cTn id="256" fill="hold">
                            <p:stCondLst>
                              <p:cond delay="11000"/>
                            </p:stCondLst>
                            <p:childTnLst>
                              <p:par>
                                <p:cTn id="257" presetID="10" presetClass="exit" presetSubtype="0" fill="hold" nodeType="afterEffect">
                                  <p:stCondLst>
                                    <p:cond delay="0"/>
                                  </p:stCondLst>
                                  <p:childTnLst>
                                    <p:animEffect transition="out" filter="fade">
                                      <p:cBhvr>
                                        <p:cTn id="258" dur="500"/>
                                        <p:tgtEl>
                                          <p:spTgt spid="33"/>
                                        </p:tgtEl>
                                      </p:cBhvr>
                                    </p:animEffect>
                                    <p:set>
                                      <p:cBhvr>
                                        <p:cTn id="259" dur="1" fill="hold">
                                          <p:stCondLst>
                                            <p:cond delay="499"/>
                                          </p:stCondLst>
                                        </p:cTn>
                                        <p:tgtEl>
                                          <p:spTgt spid="33"/>
                                        </p:tgtEl>
                                        <p:attrNameLst>
                                          <p:attrName>style.visibility</p:attrName>
                                        </p:attrNameLst>
                                      </p:cBhvr>
                                      <p:to>
                                        <p:strVal val="hidden"/>
                                      </p:to>
                                    </p:set>
                                  </p:childTnLst>
                                </p:cTn>
                              </p:par>
                            </p:childTnLst>
                          </p:cTn>
                        </p:par>
                        <p:par>
                          <p:cTn id="260" fill="hold">
                            <p:stCondLst>
                              <p:cond delay="11500"/>
                            </p:stCondLst>
                            <p:childTnLst>
                              <p:par>
                                <p:cTn id="261" presetID="10" presetClass="entr" presetSubtype="0" fill="hold" nodeType="afterEffect">
                                  <p:stCondLst>
                                    <p:cond delay="0"/>
                                  </p:stCondLst>
                                  <p:childTnLst>
                                    <p:set>
                                      <p:cBhvr>
                                        <p:cTn id="262" dur="1" fill="hold">
                                          <p:stCondLst>
                                            <p:cond delay="0"/>
                                          </p:stCondLst>
                                        </p:cTn>
                                        <p:tgtEl>
                                          <p:spTgt spid="34"/>
                                        </p:tgtEl>
                                        <p:attrNameLst>
                                          <p:attrName>style.visibility</p:attrName>
                                        </p:attrNameLst>
                                      </p:cBhvr>
                                      <p:to>
                                        <p:strVal val="visible"/>
                                      </p:to>
                                    </p:set>
                                    <p:animEffect transition="in" filter="fade">
                                      <p:cBhvr>
                                        <p:cTn id="263"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4" grpId="0"/>
      <p:bldP spid="15" grpId="0"/>
      <p:bldP spid="16" grpId="0"/>
      <p:bldP spid="17" grpId="0"/>
      <p:bldP spid="18" grpId="0"/>
      <p:bldP spid="19" grpId="0"/>
      <p:bldP spid="20" grpId="0"/>
      <p:bldP spid="21"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1772" y="1024474"/>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0" y="266560"/>
            <a:ext cx="4482344" cy="477054"/>
          </a:xfrm>
          <a:prstGeom prst="rect">
            <a:avLst/>
          </a:prstGeom>
          <a:noFill/>
        </p:spPr>
        <p:txBody>
          <a:bodyPr wrap="square" rtlCol="0">
            <a:spAutoFit/>
          </a:bodyPr>
          <a:lstStyle/>
          <a:p>
            <a:pPr algn="ctr"/>
            <a:r>
              <a:rPr lang="en-US" sz="2500" b="1" dirty="0">
                <a:latin typeface="Cambria" panose="02040503050406030204" pitchFamily="18" charset="0"/>
              </a:rPr>
              <a:t>Puberty biological in Boys</a:t>
            </a:r>
          </a:p>
        </p:txBody>
      </p:sp>
      <p:sp>
        <p:nvSpPr>
          <p:cNvPr id="10" name="TextBox 9"/>
          <p:cNvSpPr txBox="1"/>
          <p:nvPr/>
        </p:nvSpPr>
        <p:spPr>
          <a:xfrm>
            <a:off x="593208" y="1143000"/>
            <a:ext cx="2842996" cy="830997"/>
          </a:xfrm>
          <a:prstGeom prst="rect">
            <a:avLst/>
          </a:prstGeom>
          <a:noFill/>
        </p:spPr>
        <p:txBody>
          <a:bodyPr wrap="square" rtlCol="0">
            <a:spAutoFit/>
          </a:bodyPr>
          <a:lstStyle/>
          <a:p>
            <a:r>
              <a:rPr lang="en-US" sz="2400" dirty="0">
                <a:latin typeface="Cambria" panose="02040503050406030204" pitchFamily="18" charset="0"/>
              </a:rPr>
              <a:t>Able to reproduce (produce sperm)</a:t>
            </a:r>
          </a:p>
        </p:txBody>
      </p:sp>
      <p:sp>
        <p:nvSpPr>
          <p:cNvPr id="11" name="TextBox 10"/>
          <p:cNvSpPr txBox="1"/>
          <p:nvPr/>
        </p:nvSpPr>
        <p:spPr>
          <a:xfrm>
            <a:off x="762000" y="1953767"/>
            <a:ext cx="2287758" cy="461665"/>
          </a:xfrm>
          <a:prstGeom prst="rect">
            <a:avLst/>
          </a:prstGeom>
          <a:noFill/>
        </p:spPr>
        <p:txBody>
          <a:bodyPr wrap="square" rtlCol="0">
            <a:spAutoFit/>
          </a:bodyPr>
          <a:lstStyle/>
          <a:p>
            <a:r>
              <a:rPr lang="en-US" sz="2400" dirty="0">
                <a:latin typeface="Cambria" panose="02040503050406030204" pitchFamily="18" charset="0"/>
              </a:rPr>
              <a:t>Testicles grow</a:t>
            </a:r>
          </a:p>
        </p:txBody>
      </p:sp>
      <p:sp>
        <p:nvSpPr>
          <p:cNvPr id="12" name="TextBox 11"/>
          <p:cNvSpPr txBox="1"/>
          <p:nvPr/>
        </p:nvSpPr>
        <p:spPr>
          <a:xfrm>
            <a:off x="457200" y="2410967"/>
            <a:ext cx="3430998" cy="461665"/>
          </a:xfrm>
          <a:prstGeom prst="rect">
            <a:avLst/>
          </a:prstGeom>
          <a:noFill/>
        </p:spPr>
        <p:txBody>
          <a:bodyPr wrap="square" rtlCol="0">
            <a:spAutoFit/>
          </a:bodyPr>
          <a:lstStyle/>
          <a:p>
            <a:r>
              <a:rPr lang="en-US" sz="2400" dirty="0">
                <a:latin typeface="Cambria" panose="02040503050406030204" pitchFamily="18" charset="0"/>
              </a:rPr>
              <a:t>Penis and scrotum grow</a:t>
            </a:r>
          </a:p>
        </p:txBody>
      </p:sp>
      <p:sp>
        <p:nvSpPr>
          <p:cNvPr id="13" name="TextBox 12"/>
          <p:cNvSpPr txBox="1"/>
          <p:nvPr/>
        </p:nvSpPr>
        <p:spPr>
          <a:xfrm>
            <a:off x="816193" y="2868167"/>
            <a:ext cx="2741442" cy="461665"/>
          </a:xfrm>
          <a:prstGeom prst="rect">
            <a:avLst/>
          </a:prstGeom>
          <a:noFill/>
        </p:spPr>
        <p:txBody>
          <a:bodyPr wrap="square" rtlCol="0">
            <a:spAutoFit/>
          </a:bodyPr>
          <a:lstStyle/>
          <a:p>
            <a:r>
              <a:rPr lang="en-US" sz="2400" dirty="0">
                <a:latin typeface="Cambria" panose="02040503050406030204" pitchFamily="18" charset="0"/>
              </a:rPr>
              <a:t>First ejaculation</a:t>
            </a:r>
          </a:p>
        </p:txBody>
      </p:sp>
      <p:sp>
        <p:nvSpPr>
          <p:cNvPr id="14" name="TextBox 13"/>
          <p:cNvSpPr txBox="1"/>
          <p:nvPr/>
        </p:nvSpPr>
        <p:spPr>
          <a:xfrm>
            <a:off x="685800" y="3298822"/>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17308" y="484421"/>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261783" y="1443335"/>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5073096" y="1817637"/>
            <a:ext cx="2251799"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8" name="TextBox 17"/>
          <p:cNvSpPr txBox="1"/>
          <p:nvPr/>
        </p:nvSpPr>
        <p:spPr>
          <a:xfrm>
            <a:off x="5128674" y="2165946"/>
            <a:ext cx="2251799"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035345" y="2510135"/>
            <a:ext cx="2061987" cy="461665"/>
          </a:xfrm>
          <a:prstGeom prst="rect">
            <a:avLst/>
          </a:prstGeom>
          <a:noFill/>
        </p:spPr>
        <p:txBody>
          <a:bodyPr wrap="square" rtlCol="0">
            <a:spAutoFit/>
          </a:bodyPr>
          <a:lstStyle/>
          <a:p>
            <a:r>
              <a:rPr lang="en-US" sz="2400" dirty="0">
                <a:latin typeface="Cambria" panose="02040503050406030204" pitchFamily="18" charset="0"/>
              </a:rPr>
              <a:t>Growth spurt</a:t>
            </a:r>
          </a:p>
        </p:txBody>
      </p:sp>
      <p:sp>
        <p:nvSpPr>
          <p:cNvPr id="20" name="TextBox 19"/>
          <p:cNvSpPr txBox="1"/>
          <p:nvPr/>
        </p:nvSpPr>
        <p:spPr>
          <a:xfrm>
            <a:off x="5511580" y="3242223"/>
            <a:ext cx="2107810" cy="461665"/>
          </a:xfrm>
          <a:prstGeom prst="rect">
            <a:avLst/>
          </a:prstGeom>
          <a:noFill/>
        </p:spPr>
        <p:txBody>
          <a:bodyPr wrap="square" rtlCol="0">
            <a:spAutoFit/>
          </a:bodyPr>
          <a:lstStyle/>
          <a:p>
            <a:r>
              <a:rPr lang="en-US" sz="2400" dirty="0">
                <a:latin typeface="Cambria" panose="02040503050406030204" pitchFamily="18" charset="0"/>
              </a:rPr>
              <a:t>Muscle growth</a:t>
            </a:r>
          </a:p>
        </p:txBody>
      </p:sp>
      <p:sp>
        <p:nvSpPr>
          <p:cNvPr id="21" name="TextBox 20"/>
          <p:cNvSpPr txBox="1"/>
          <p:nvPr/>
        </p:nvSpPr>
        <p:spPr>
          <a:xfrm>
            <a:off x="5162806" y="3629132"/>
            <a:ext cx="3203319" cy="461665"/>
          </a:xfrm>
          <a:prstGeom prst="rect">
            <a:avLst/>
          </a:prstGeom>
          <a:noFill/>
        </p:spPr>
        <p:txBody>
          <a:bodyPr wrap="square" rtlCol="0">
            <a:spAutoFit/>
          </a:bodyPr>
          <a:lstStyle/>
          <a:p>
            <a:r>
              <a:rPr lang="en-US" sz="2400" dirty="0">
                <a:latin typeface="Cambria" panose="02040503050406030204" pitchFamily="18" charset="0"/>
              </a:rPr>
              <a:t>Shoulders broaden</a:t>
            </a:r>
          </a:p>
        </p:txBody>
      </p:sp>
      <p:sp>
        <p:nvSpPr>
          <p:cNvPr id="23" name="TextBox 22"/>
          <p:cNvSpPr txBox="1"/>
          <p:nvPr/>
        </p:nvSpPr>
        <p:spPr>
          <a:xfrm>
            <a:off x="5543780" y="4036951"/>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4" name="TextBox 23"/>
          <p:cNvSpPr txBox="1"/>
          <p:nvPr/>
        </p:nvSpPr>
        <p:spPr>
          <a:xfrm>
            <a:off x="5110567" y="4471730"/>
            <a:ext cx="2801251" cy="461665"/>
          </a:xfrm>
          <a:prstGeom prst="rect">
            <a:avLst/>
          </a:prstGeom>
          <a:noFill/>
        </p:spPr>
        <p:txBody>
          <a:bodyPr wrap="square" rtlCol="0">
            <a:spAutoFit/>
          </a:bodyPr>
          <a:lstStyle/>
          <a:p>
            <a:r>
              <a:rPr lang="en-US" sz="2400" dirty="0">
                <a:latin typeface="Cambria" panose="02040503050406030204" pitchFamily="18" charset="0"/>
              </a:rPr>
              <a:t>Facial hair growth</a:t>
            </a:r>
          </a:p>
        </p:txBody>
      </p:sp>
      <p:sp>
        <p:nvSpPr>
          <p:cNvPr id="25" name="TextBox 24"/>
          <p:cNvSpPr txBox="1"/>
          <p:nvPr/>
        </p:nvSpPr>
        <p:spPr>
          <a:xfrm>
            <a:off x="5457911" y="4886054"/>
            <a:ext cx="2800003"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26" name="TextBox 25"/>
          <p:cNvSpPr txBox="1"/>
          <p:nvPr/>
        </p:nvSpPr>
        <p:spPr>
          <a:xfrm>
            <a:off x="5457910" y="5320134"/>
            <a:ext cx="280000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7" name="TextBox 26"/>
          <p:cNvSpPr txBox="1"/>
          <p:nvPr/>
        </p:nvSpPr>
        <p:spPr>
          <a:xfrm>
            <a:off x="5864927" y="5701081"/>
            <a:ext cx="1799076"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15704">
            <a:off x="-510003" y="2590616"/>
            <a:ext cx="1055642" cy="1234440"/>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61253">
            <a:off x="3855029" y="1392608"/>
            <a:ext cx="1055642" cy="1234440"/>
          </a:xfrm>
          <a:prstGeom prst="rect">
            <a:avLst/>
          </a:prstGeom>
        </p:spPr>
      </p:pic>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335642">
            <a:off x="6991885" y="1032891"/>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227045">
            <a:off x="3988728" y="3108370"/>
            <a:ext cx="1055642" cy="1234440"/>
          </a:xfrm>
          <a:prstGeom prst="rect">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35182">
            <a:off x="8002306" y="2303764"/>
            <a:ext cx="1056014" cy="1234875"/>
          </a:xfrm>
          <a:prstGeom prst="rect">
            <a:avLst/>
          </a:prstGeom>
        </p:spPr>
      </p:pic>
    </p:spTree>
    <p:extLst>
      <p:ext uri="{BB962C8B-B14F-4D97-AF65-F5344CB8AC3E}">
        <p14:creationId xmlns:p14="http://schemas.microsoft.com/office/powerpoint/2010/main" val="302279987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80">
                                          <p:stCondLst>
                                            <p:cond delay="0"/>
                                          </p:stCondLst>
                                        </p:cTn>
                                        <p:tgtEl>
                                          <p:spTgt spid="11"/>
                                        </p:tgtEl>
                                      </p:cBhvr>
                                    </p:animEffect>
                                    <p:anim calcmode="lin" valueType="num">
                                      <p:cBhvr>
                                        <p:cTn id="3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gtEl>
                                      </p:cBhvr>
                                      <p:to x="100000" y="60000"/>
                                    </p:animScale>
                                    <p:animScale>
                                      <p:cBhvr>
                                        <p:cTn id="39" dur="166" decel="50000">
                                          <p:stCondLst>
                                            <p:cond delay="676"/>
                                          </p:stCondLst>
                                        </p:cTn>
                                        <p:tgtEl>
                                          <p:spTgt spid="11"/>
                                        </p:tgtEl>
                                      </p:cBhvr>
                                      <p:to x="100000" y="100000"/>
                                    </p:animScale>
                                    <p:animScale>
                                      <p:cBhvr>
                                        <p:cTn id="40" dur="26">
                                          <p:stCondLst>
                                            <p:cond delay="1312"/>
                                          </p:stCondLst>
                                        </p:cTn>
                                        <p:tgtEl>
                                          <p:spTgt spid="11"/>
                                        </p:tgtEl>
                                      </p:cBhvr>
                                      <p:to x="100000" y="80000"/>
                                    </p:animScale>
                                    <p:animScale>
                                      <p:cBhvr>
                                        <p:cTn id="41" dur="166" decel="50000">
                                          <p:stCondLst>
                                            <p:cond delay="1338"/>
                                          </p:stCondLst>
                                        </p:cTn>
                                        <p:tgtEl>
                                          <p:spTgt spid="11"/>
                                        </p:tgtEl>
                                      </p:cBhvr>
                                      <p:to x="100000" y="100000"/>
                                    </p:animScale>
                                    <p:animScale>
                                      <p:cBhvr>
                                        <p:cTn id="42" dur="26">
                                          <p:stCondLst>
                                            <p:cond delay="1642"/>
                                          </p:stCondLst>
                                        </p:cTn>
                                        <p:tgtEl>
                                          <p:spTgt spid="11"/>
                                        </p:tgtEl>
                                      </p:cBhvr>
                                      <p:to x="100000" y="90000"/>
                                    </p:animScale>
                                    <p:animScale>
                                      <p:cBhvr>
                                        <p:cTn id="43" dur="166" decel="50000">
                                          <p:stCondLst>
                                            <p:cond delay="1668"/>
                                          </p:stCondLst>
                                        </p:cTn>
                                        <p:tgtEl>
                                          <p:spTgt spid="11"/>
                                        </p:tgtEl>
                                      </p:cBhvr>
                                      <p:to x="100000" y="100000"/>
                                    </p:animScale>
                                    <p:animScale>
                                      <p:cBhvr>
                                        <p:cTn id="44" dur="26">
                                          <p:stCondLst>
                                            <p:cond delay="1808"/>
                                          </p:stCondLst>
                                        </p:cTn>
                                        <p:tgtEl>
                                          <p:spTgt spid="11"/>
                                        </p:tgtEl>
                                      </p:cBhvr>
                                      <p:to x="100000" y="95000"/>
                                    </p:animScale>
                                    <p:animScale>
                                      <p:cBhvr>
                                        <p:cTn id="45" dur="166" decel="50000">
                                          <p:stCondLst>
                                            <p:cond delay="1834"/>
                                          </p:stCondLst>
                                        </p:cTn>
                                        <p:tgtEl>
                                          <p:spTgt spid="11"/>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80">
                                          <p:stCondLst>
                                            <p:cond delay="0"/>
                                          </p:stCondLst>
                                        </p:cTn>
                                        <p:tgtEl>
                                          <p:spTgt spid="12"/>
                                        </p:tgtEl>
                                      </p:cBhvr>
                                    </p:animEffect>
                                    <p:anim calcmode="lin" valueType="num">
                                      <p:cBhvr>
                                        <p:cTn id="4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4" dur="26">
                                          <p:stCondLst>
                                            <p:cond delay="650"/>
                                          </p:stCondLst>
                                        </p:cTn>
                                        <p:tgtEl>
                                          <p:spTgt spid="12"/>
                                        </p:tgtEl>
                                      </p:cBhvr>
                                      <p:to x="100000" y="60000"/>
                                    </p:animScale>
                                    <p:animScale>
                                      <p:cBhvr>
                                        <p:cTn id="55" dur="166" decel="50000">
                                          <p:stCondLst>
                                            <p:cond delay="676"/>
                                          </p:stCondLst>
                                        </p:cTn>
                                        <p:tgtEl>
                                          <p:spTgt spid="12"/>
                                        </p:tgtEl>
                                      </p:cBhvr>
                                      <p:to x="100000" y="100000"/>
                                    </p:animScale>
                                    <p:animScale>
                                      <p:cBhvr>
                                        <p:cTn id="56" dur="26">
                                          <p:stCondLst>
                                            <p:cond delay="1312"/>
                                          </p:stCondLst>
                                        </p:cTn>
                                        <p:tgtEl>
                                          <p:spTgt spid="12"/>
                                        </p:tgtEl>
                                      </p:cBhvr>
                                      <p:to x="100000" y="80000"/>
                                    </p:animScale>
                                    <p:animScale>
                                      <p:cBhvr>
                                        <p:cTn id="57" dur="166" decel="50000">
                                          <p:stCondLst>
                                            <p:cond delay="1338"/>
                                          </p:stCondLst>
                                        </p:cTn>
                                        <p:tgtEl>
                                          <p:spTgt spid="12"/>
                                        </p:tgtEl>
                                      </p:cBhvr>
                                      <p:to x="100000" y="100000"/>
                                    </p:animScale>
                                    <p:animScale>
                                      <p:cBhvr>
                                        <p:cTn id="58" dur="26">
                                          <p:stCondLst>
                                            <p:cond delay="1642"/>
                                          </p:stCondLst>
                                        </p:cTn>
                                        <p:tgtEl>
                                          <p:spTgt spid="12"/>
                                        </p:tgtEl>
                                      </p:cBhvr>
                                      <p:to x="100000" y="90000"/>
                                    </p:animScale>
                                    <p:animScale>
                                      <p:cBhvr>
                                        <p:cTn id="59" dur="166" decel="50000">
                                          <p:stCondLst>
                                            <p:cond delay="1668"/>
                                          </p:stCondLst>
                                        </p:cTn>
                                        <p:tgtEl>
                                          <p:spTgt spid="12"/>
                                        </p:tgtEl>
                                      </p:cBhvr>
                                      <p:to x="100000" y="100000"/>
                                    </p:animScale>
                                    <p:animScale>
                                      <p:cBhvr>
                                        <p:cTn id="60" dur="26">
                                          <p:stCondLst>
                                            <p:cond delay="1808"/>
                                          </p:stCondLst>
                                        </p:cTn>
                                        <p:tgtEl>
                                          <p:spTgt spid="12"/>
                                        </p:tgtEl>
                                      </p:cBhvr>
                                      <p:to x="100000" y="95000"/>
                                    </p:animScale>
                                    <p:animScale>
                                      <p:cBhvr>
                                        <p:cTn id="61" dur="166" decel="50000">
                                          <p:stCondLst>
                                            <p:cond delay="1834"/>
                                          </p:stCondLst>
                                        </p:cTn>
                                        <p:tgtEl>
                                          <p:spTgt spid="12"/>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down)">
                                      <p:cBhvr>
                                        <p:cTn id="64" dur="580">
                                          <p:stCondLst>
                                            <p:cond delay="0"/>
                                          </p:stCondLst>
                                        </p:cTn>
                                        <p:tgtEl>
                                          <p:spTgt spid="13"/>
                                        </p:tgtEl>
                                      </p:cBhvr>
                                    </p:animEffect>
                                    <p:anim calcmode="lin" valueType="num">
                                      <p:cBhvr>
                                        <p:cTn id="6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0" dur="26">
                                          <p:stCondLst>
                                            <p:cond delay="650"/>
                                          </p:stCondLst>
                                        </p:cTn>
                                        <p:tgtEl>
                                          <p:spTgt spid="13"/>
                                        </p:tgtEl>
                                      </p:cBhvr>
                                      <p:to x="100000" y="60000"/>
                                    </p:animScale>
                                    <p:animScale>
                                      <p:cBhvr>
                                        <p:cTn id="71" dur="166" decel="50000">
                                          <p:stCondLst>
                                            <p:cond delay="676"/>
                                          </p:stCondLst>
                                        </p:cTn>
                                        <p:tgtEl>
                                          <p:spTgt spid="13"/>
                                        </p:tgtEl>
                                      </p:cBhvr>
                                      <p:to x="100000" y="100000"/>
                                    </p:animScale>
                                    <p:animScale>
                                      <p:cBhvr>
                                        <p:cTn id="72" dur="26">
                                          <p:stCondLst>
                                            <p:cond delay="1312"/>
                                          </p:stCondLst>
                                        </p:cTn>
                                        <p:tgtEl>
                                          <p:spTgt spid="13"/>
                                        </p:tgtEl>
                                      </p:cBhvr>
                                      <p:to x="100000" y="80000"/>
                                    </p:animScale>
                                    <p:animScale>
                                      <p:cBhvr>
                                        <p:cTn id="73" dur="166" decel="50000">
                                          <p:stCondLst>
                                            <p:cond delay="1338"/>
                                          </p:stCondLst>
                                        </p:cTn>
                                        <p:tgtEl>
                                          <p:spTgt spid="13"/>
                                        </p:tgtEl>
                                      </p:cBhvr>
                                      <p:to x="100000" y="100000"/>
                                    </p:animScale>
                                    <p:animScale>
                                      <p:cBhvr>
                                        <p:cTn id="74" dur="26">
                                          <p:stCondLst>
                                            <p:cond delay="1642"/>
                                          </p:stCondLst>
                                        </p:cTn>
                                        <p:tgtEl>
                                          <p:spTgt spid="13"/>
                                        </p:tgtEl>
                                      </p:cBhvr>
                                      <p:to x="100000" y="90000"/>
                                    </p:animScale>
                                    <p:animScale>
                                      <p:cBhvr>
                                        <p:cTn id="75" dur="166" decel="50000">
                                          <p:stCondLst>
                                            <p:cond delay="1668"/>
                                          </p:stCondLst>
                                        </p:cTn>
                                        <p:tgtEl>
                                          <p:spTgt spid="13"/>
                                        </p:tgtEl>
                                      </p:cBhvr>
                                      <p:to x="100000" y="100000"/>
                                    </p:animScale>
                                    <p:animScale>
                                      <p:cBhvr>
                                        <p:cTn id="76" dur="26">
                                          <p:stCondLst>
                                            <p:cond delay="1808"/>
                                          </p:stCondLst>
                                        </p:cTn>
                                        <p:tgtEl>
                                          <p:spTgt spid="13"/>
                                        </p:tgtEl>
                                      </p:cBhvr>
                                      <p:to x="100000" y="95000"/>
                                    </p:animScale>
                                    <p:animScale>
                                      <p:cBhvr>
                                        <p:cTn id="77" dur="166" decel="50000">
                                          <p:stCondLst>
                                            <p:cond delay="1834"/>
                                          </p:stCondLst>
                                        </p:cTn>
                                        <p:tgtEl>
                                          <p:spTgt spid="13"/>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80">
                                          <p:stCondLst>
                                            <p:cond delay="0"/>
                                          </p:stCondLst>
                                        </p:cTn>
                                        <p:tgtEl>
                                          <p:spTgt spid="14"/>
                                        </p:tgtEl>
                                      </p:cBhvr>
                                    </p:animEffect>
                                    <p:anim calcmode="lin" valueType="num">
                                      <p:cBhvr>
                                        <p:cTn id="8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6" dur="26">
                                          <p:stCondLst>
                                            <p:cond delay="650"/>
                                          </p:stCondLst>
                                        </p:cTn>
                                        <p:tgtEl>
                                          <p:spTgt spid="14"/>
                                        </p:tgtEl>
                                      </p:cBhvr>
                                      <p:to x="100000" y="60000"/>
                                    </p:animScale>
                                    <p:animScale>
                                      <p:cBhvr>
                                        <p:cTn id="87" dur="166" decel="50000">
                                          <p:stCondLst>
                                            <p:cond delay="676"/>
                                          </p:stCondLst>
                                        </p:cTn>
                                        <p:tgtEl>
                                          <p:spTgt spid="14"/>
                                        </p:tgtEl>
                                      </p:cBhvr>
                                      <p:to x="100000" y="100000"/>
                                    </p:animScale>
                                    <p:animScale>
                                      <p:cBhvr>
                                        <p:cTn id="88" dur="26">
                                          <p:stCondLst>
                                            <p:cond delay="1312"/>
                                          </p:stCondLst>
                                        </p:cTn>
                                        <p:tgtEl>
                                          <p:spTgt spid="14"/>
                                        </p:tgtEl>
                                      </p:cBhvr>
                                      <p:to x="100000" y="80000"/>
                                    </p:animScale>
                                    <p:animScale>
                                      <p:cBhvr>
                                        <p:cTn id="89" dur="166" decel="50000">
                                          <p:stCondLst>
                                            <p:cond delay="1338"/>
                                          </p:stCondLst>
                                        </p:cTn>
                                        <p:tgtEl>
                                          <p:spTgt spid="14"/>
                                        </p:tgtEl>
                                      </p:cBhvr>
                                      <p:to x="100000" y="100000"/>
                                    </p:animScale>
                                    <p:animScale>
                                      <p:cBhvr>
                                        <p:cTn id="90" dur="26">
                                          <p:stCondLst>
                                            <p:cond delay="1642"/>
                                          </p:stCondLst>
                                        </p:cTn>
                                        <p:tgtEl>
                                          <p:spTgt spid="14"/>
                                        </p:tgtEl>
                                      </p:cBhvr>
                                      <p:to x="100000" y="90000"/>
                                    </p:animScale>
                                    <p:animScale>
                                      <p:cBhvr>
                                        <p:cTn id="91" dur="166" decel="50000">
                                          <p:stCondLst>
                                            <p:cond delay="1668"/>
                                          </p:stCondLst>
                                        </p:cTn>
                                        <p:tgtEl>
                                          <p:spTgt spid="14"/>
                                        </p:tgtEl>
                                      </p:cBhvr>
                                      <p:to x="100000" y="100000"/>
                                    </p:animScale>
                                    <p:animScale>
                                      <p:cBhvr>
                                        <p:cTn id="92" dur="26">
                                          <p:stCondLst>
                                            <p:cond delay="1808"/>
                                          </p:stCondLst>
                                        </p:cTn>
                                        <p:tgtEl>
                                          <p:spTgt spid="14"/>
                                        </p:tgtEl>
                                      </p:cBhvr>
                                      <p:to x="100000" y="95000"/>
                                    </p:animScale>
                                    <p:animScale>
                                      <p:cBhvr>
                                        <p:cTn id="93" dur="166" decel="50000">
                                          <p:stCondLst>
                                            <p:cond delay="1834"/>
                                          </p:stCondLst>
                                        </p:cTn>
                                        <p:tgtEl>
                                          <p:spTgt spid="14"/>
                                        </p:tgtEl>
                                      </p:cBhvr>
                                      <p:to x="100000" y="100000"/>
                                    </p:animScale>
                                  </p:childTnLst>
                                </p:cTn>
                              </p:par>
                            </p:childTnLst>
                          </p:cTn>
                        </p:par>
                        <p:par>
                          <p:cTn id="94" fill="hold">
                            <p:stCondLst>
                              <p:cond delay="3500"/>
                            </p:stCondLst>
                            <p:childTnLst>
                              <p:par>
                                <p:cTn id="95" presetID="10" presetClass="entr" presetSubtype="0"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1000"/>
                                        <p:tgtEl>
                                          <p:spTgt spid="30"/>
                                        </p:tgtEl>
                                      </p:cBhvr>
                                    </p:animEffect>
                                  </p:childTnLst>
                                </p:cTn>
                              </p:par>
                            </p:childTnLst>
                          </p:cTn>
                        </p:par>
                        <p:par>
                          <p:cTn id="98" fill="hold">
                            <p:stCondLst>
                              <p:cond delay="4500"/>
                            </p:stCondLst>
                            <p:childTnLst>
                              <p:par>
                                <p:cTn id="99" presetID="10" presetClass="exit" presetSubtype="0" fill="hold" nodeType="afterEffect">
                                  <p:stCondLst>
                                    <p:cond delay="0"/>
                                  </p:stCondLst>
                                  <p:childTnLst>
                                    <p:animEffect transition="out" filter="fade">
                                      <p:cBhvr>
                                        <p:cTn id="100" dur="500"/>
                                        <p:tgtEl>
                                          <p:spTgt spid="30"/>
                                        </p:tgtEl>
                                      </p:cBhvr>
                                    </p:animEffect>
                                    <p:set>
                                      <p:cBhvr>
                                        <p:cTn id="101" dur="1" fill="hold">
                                          <p:stCondLst>
                                            <p:cond delay="499"/>
                                          </p:stCondLst>
                                        </p:cTn>
                                        <p:tgtEl>
                                          <p:spTgt spid="30"/>
                                        </p:tgtEl>
                                        <p:attrNameLst>
                                          <p:attrName>style.visibility</p:attrName>
                                        </p:attrNameLst>
                                      </p:cBhvr>
                                      <p:to>
                                        <p:strVal val="hidden"/>
                                      </p:to>
                                    </p:set>
                                  </p:childTnLst>
                                </p:cTn>
                              </p:par>
                            </p:childTnLst>
                          </p:cTn>
                        </p:par>
                        <p:par>
                          <p:cTn id="102" fill="hold">
                            <p:stCondLst>
                              <p:cond delay="5000"/>
                            </p:stCondLst>
                            <p:childTnLst>
                              <p:par>
                                <p:cTn id="103" presetID="26" presetClass="entr" presetSubtype="0" fill="hold" grpId="0" nodeType="after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down)">
                                      <p:cBhvr>
                                        <p:cTn id="105" dur="580">
                                          <p:stCondLst>
                                            <p:cond delay="0"/>
                                          </p:stCondLst>
                                        </p:cTn>
                                        <p:tgtEl>
                                          <p:spTgt spid="15"/>
                                        </p:tgtEl>
                                      </p:cBhvr>
                                    </p:animEffect>
                                    <p:anim calcmode="lin" valueType="num">
                                      <p:cBhvr>
                                        <p:cTn id="10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1" dur="26">
                                          <p:stCondLst>
                                            <p:cond delay="650"/>
                                          </p:stCondLst>
                                        </p:cTn>
                                        <p:tgtEl>
                                          <p:spTgt spid="15"/>
                                        </p:tgtEl>
                                      </p:cBhvr>
                                      <p:to x="100000" y="60000"/>
                                    </p:animScale>
                                    <p:animScale>
                                      <p:cBhvr>
                                        <p:cTn id="112" dur="166" decel="50000">
                                          <p:stCondLst>
                                            <p:cond delay="676"/>
                                          </p:stCondLst>
                                        </p:cTn>
                                        <p:tgtEl>
                                          <p:spTgt spid="15"/>
                                        </p:tgtEl>
                                      </p:cBhvr>
                                      <p:to x="100000" y="100000"/>
                                    </p:animScale>
                                    <p:animScale>
                                      <p:cBhvr>
                                        <p:cTn id="113" dur="26">
                                          <p:stCondLst>
                                            <p:cond delay="1312"/>
                                          </p:stCondLst>
                                        </p:cTn>
                                        <p:tgtEl>
                                          <p:spTgt spid="15"/>
                                        </p:tgtEl>
                                      </p:cBhvr>
                                      <p:to x="100000" y="80000"/>
                                    </p:animScale>
                                    <p:animScale>
                                      <p:cBhvr>
                                        <p:cTn id="114" dur="166" decel="50000">
                                          <p:stCondLst>
                                            <p:cond delay="1338"/>
                                          </p:stCondLst>
                                        </p:cTn>
                                        <p:tgtEl>
                                          <p:spTgt spid="15"/>
                                        </p:tgtEl>
                                      </p:cBhvr>
                                      <p:to x="100000" y="100000"/>
                                    </p:animScale>
                                    <p:animScale>
                                      <p:cBhvr>
                                        <p:cTn id="115" dur="26">
                                          <p:stCondLst>
                                            <p:cond delay="1642"/>
                                          </p:stCondLst>
                                        </p:cTn>
                                        <p:tgtEl>
                                          <p:spTgt spid="15"/>
                                        </p:tgtEl>
                                      </p:cBhvr>
                                      <p:to x="100000" y="90000"/>
                                    </p:animScale>
                                    <p:animScale>
                                      <p:cBhvr>
                                        <p:cTn id="116" dur="166" decel="50000">
                                          <p:stCondLst>
                                            <p:cond delay="1668"/>
                                          </p:stCondLst>
                                        </p:cTn>
                                        <p:tgtEl>
                                          <p:spTgt spid="15"/>
                                        </p:tgtEl>
                                      </p:cBhvr>
                                      <p:to x="100000" y="100000"/>
                                    </p:animScale>
                                    <p:animScale>
                                      <p:cBhvr>
                                        <p:cTn id="117" dur="26">
                                          <p:stCondLst>
                                            <p:cond delay="1808"/>
                                          </p:stCondLst>
                                        </p:cTn>
                                        <p:tgtEl>
                                          <p:spTgt spid="15"/>
                                        </p:tgtEl>
                                      </p:cBhvr>
                                      <p:to x="100000" y="95000"/>
                                    </p:animScale>
                                    <p:animScale>
                                      <p:cBhvr>
                                        <p:cTn id="118" dur="166" decel="50000">
                                          <p:stCondLst>
                                            <p:cond delay="1834"/>
                                          </p:stCondLst>
                                        </p:cTn>
                                        <p:tgtEl>
                                          <p:spTgt spid="15"/>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wipe(down)">
                                      <p:cBhvr>
                                        <p:cTn id="121" dur="580">
                                          <p:stCondLst>
                                            <p:cond delay="0"/>
                                          </p:stCondLst>
                                        </p:cTn>
                                        <p:tgtEl>
                                          <p:spTgt spid="16"/>
                                        </p:tgtEl>
                                      </p:cBhvr>
                                    </p:animEffect>
                                    <p:anim calcmode="lin" valueType="num">
                                      <p:cBhvr>
                                        <p:cTn id="12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7" dur="26">
                                          <p:stCondLst>
                                            <p:cond delay="650"/>
                                          </p:stCondLst>
                                        </p:cTn>
                                        <p:tgtEl>
                                          <p:spTgt spid="16"/>
                                        </p:tgtEl>
                                      </p:cBhvr>
                                      <p:to x="100000" y="60000"/>
                                    </p:animScale>
                                    <p:animScale>
                                      <p:cBhvr>
                                        <p:cTn id="128" dur="166" decel="50000">
                                          <p:stCondLst>
                                            <p:cond delay="676"/>
                                          </p:stCondLst>
                                        </p:cTn>
                                        <p:tgtEl>
                                          <p:spTgt spid="16"/>
                                        </p:tgtEl>
                                      </p:cBhvr>
                                      <p:to x="100000" y="100000"/>
                                    </p:animScale>
                                    <p:animScale>
                                      <p:cBhvr>
                                        <p:cTn id="129" dur="26">
                                          <p:stCondLst>
                                            <p:cond delay="1312"/>
                                          </p:stCondLst>
                                        </p:cTn>
                                        <p:tgtEl>
                                          <p:spTgt spid="16"/>
                                        </p:tgtEl>
                                      </p:cBhvr>
                                      <p:to x="100000" y="80000"/>
                                    </p:animScale>
                                    <p:animScale>
                                      <p:cBhvr>
                                        <p:cTn id="130" dur="166" decel="50000">
                                          <p:stCondLst>
                                            <p:cond delay="1338"/>
                                          </p:stCondLst>
                                        </p:cTn>
                                        <p:tgtEl>
                                          <p:spTgt spid="16"/>
                                        </p:tgtEl>
                                      </p:cBhvr>
                                      <p:to x="100000" y="100000"/>
                                    </p:animScale>
                                    <p:animScale>
                                      <p:cBhvr>
                                        <p:cTn id="131" dur="26">
                                          <p:stCondLst>
                                            <p:cond delay="1642"/>
                                          </p:stCondLst>
                                        </p:cTn>
                                        <p:tgtEl>
                                          <p:spTgt spid="16"/>
                                        </p:tgtEl>
                                      </p:cBhvr>
                                      <p:to x="100000" y="90000"/>
                                    </p:animScale>
                                    <p:animScale>
                                      <p:cBhvr>
                                        <p:cTn id="132" dur="166" decel="50000">
                                          <p:stCondLst>
                                            <p:cond delay="1668"/>
                                          </p:stCondLst>
                                        </p:cTn>
                                        <p:tgtEl>
                                          <p:spTgt spid="16"/>
                                        </p:tgtEl>
                                      </p:cBhvr>
                                      <p:to x="100000" y="100000"/>
                                    </p:animScale>
                                    <p:animScale>
                                      <p:cBhvr>
                                        <p:cTn id="133" dur="26">
                                          <p:stCondLst>
                                            <p:cond delay="1808"/>
                                          </p:stCondLst>
                                        </p:cTn>
                                        <p:tgtEl>
                                          <p:spTgt spid="16"/>
                                        </p:tgtEl>
                                      </p:cBhvr>
                                      <p:to x="100000" y="95000"/>
                                    </p:animScale>
                                    <p:animScale>
                                      <p:cBhvr>
                                        <p:cTn id="134" dur="166" decel="50000">
                                          <p:stCondLst>
                                            <p:cond delay="1834"/>
                                          </p:stCondLst>
                                        </p:cTn>
                                        <p:tgtEl>
                                          <p:spTgt spid="16"/>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17"/>
                                        </p:tgtEl>
                                        <p:attrNameLst>
                                          <p:attrName>style.visibility</p:attrName>
                                        </p:attrNameLst>
                                      </p:cBhvr>
                                      <p:to>
                                        <p:strVal val="visible"/>
                                      </p:to>
                                    </p:set>
                                    <p:animEffect transition="in" filter="wipe(down)">
                                      <p:cBhvr>
                                        <p:cTn id="137" dur="580">
                                          <p:stCondLst>
                                            <p:cond delay="0"/>
                                          </p:stCondLst>
                                        </p:cTn>
                                        <p:tgtEl>
                                          <p:spTgt spid="17"/>
                                        </p:tgtEl>
                                      </p:cBhvr>
                                    </p:animEffect>
                                    <p:anim calcmode="lin" valueType="num">
                                      <p:cBhvr>
                                        <p:cTn id="1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43" dur="26">
                                          <p:stCondLst>
                                            <p:cond delay="650"/>
                                          </p:stCondLst>
                                        </p:cTn>
                                        <p:tgtEl>
                                          <p:spTgt spid="17"/>
                                        </p:tgtEl>
                                      </p:cBhvr>
                                      <p:to x="100000" y="60000"/>
                                    </p:animScale>
                                    <p:animScale>
                                      <p:cBhvr>
                                        <p:cTn id="144" dur="166" decel="50000">
                                          <p:stCondLst>
                                            <p:cond delay="676"/>
                                          </p:stCondLst>
                                        </p:cTn>
                                        <p:tgtEl>
                                          <p:spTgt spid="17"/>
                                        </p:tgtEl>
                                      </p:cBhvr>
                                      <p:to x="100000" y="100000"/>
                                    </p:animScale>
                                    <p:animScale>
                                      <p:cBhvr>
                                        <p:cTn id="145" dur="26">
                                          <p:stCondLst>
                                            <p:cond delay="1312"/>
                                          </p:stCondLst>
                                        </p:cTn>
                                        <p:tgtEl>
                                          <p:spTgt spid="17"/>
                                        </p:tgtEl>
                                      </p:cBhvr>
                                      <p:to x="100000" y="80000"/>
                                    </p:animScale>
                                    <p:animScale>
                                      <p:cBhvr>
                                        <p:cTn id="146" dur="166" decel="50000">
                                          <p:stCondLst>
                                            <p:cond delay="1338"/>
                                          </p:stCondLst>
                                        </p:cTn>
                                        <p:tgtEl>
                                          <p:spTgt spid="17"/>
                                        </p:tgtEl>
                                      </p:cBhvr>
                                      <p:to x="100000" y="100000"/>
                                    </p:animScale>
                                    <p:animScale>
                                      <p:cBhvr>
                                        <p:cTn id="147" dur="26">
                                          <p:stCondLst>
                                            <p:cond delay="1642"/>
                                          </p:stCondLst>
                                        </p:cTn>
                                        <p:tgtEl>
                                          <p:spTgt spid="17"/>
                                        </p:tgtEl>
                                      </p:cBhvr>
                                      <p:to x="100000" y="90000"/>
                                    </p:animScale>
                                    <p:animScale>
                                      <p:cBhvr>
                                        <p:cTn id="148" dur="166" decel="50000">
                                          <p:stCondLst>
                                            <p:cond delay="1668"/>
                                          </p:stCondLst>
                                        </p:cTn>
                                        <p:tgtEl>
                                          <p:spTgt spid="17"/>
                                        </p:tgtEl>
                                      </p:cBhvr>
                                      <p:to x="100000" y="100000"/>
                                    </p:animScale>
                                    <p:animScale>
                                      <p:cBhvr>
                                        <p:cTn id="149" dur="26">
                                          <p:stCondLst>
                                            <p:cond delay="1808"/>
                                          </p:stCondLst>
                                        </p:cTn>
                                        <p:tgtEl>
                                          <p:spTgt spid="17"/>
                                        </p:tgtEl>
                                      </p:cBhvr>
                                      <p:to x="100000" y="95000"/>
                                    </p:animScale>
                                    <p:animScale>
                                      <p:cBhvr>
                                        <p:cTn id="150" dur="166" decel="50000">
                                          <p:stCondLst>
                                            <p:cond delay="1834"/>
                                          </p:stCondLst>
                                        </p:cTn>
                                        <p:tgtEl>
                                          <p:spTgt spid="17"/>
                                        </p:tgtEl>
                                      </p:cBhvr>
                                      <p:to x="100000" y="100000"/>
                                    </p:animScale>
                                  </p:childTnLst>
                                </p:cTn>
                              </p:par>
                              <p:par>
                                <p:cTn id="151" presetID="26" presetClass="entr" presetSubtype="0"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animEffect transition="in" filter="wipe(down)">
                                      <p:cBhvr>
                                        <p:cTn id="153" dur="580">
                                          <p:stCondLst>
                                            <p:cond delay="0"/>
                                          </p:stCondLst>
                                        </p:cTn>
                                        <p:tgtEl>
                                          <p:spTgt spid="18"/>
                                        </p:tgtEl>
                                      </p:cBhvr>
                                    </p:animEffect>
                                    <p:anim calcmode="lin" valueType="num">
                                      <p:cBhvr>
                                        <p:cTn id="15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59" dur="26">
                                          <p:stCondLst>
                                            <p:cond delay="650"/>
                                          </p:stCondLst>
                                        </p:cTn>
                                        <p:tgtEl>
                                          <p:spTgt spid="18"/>
                                        </p:tgtEl>
                                      </p:cBhvr>
                                      <p:to x="100000" y="60000"/>
                                    </p:animScale>
                                    <p:animScale>
                                      <p:cBhvr>
                                        <p:cTn id="160" dur="166" decel="50000">
                                          <p:stCondLst>
                                            <p:cond delay="676"/>
                                          </p:stCondLst>
                                        </p:cTn>
                                        <p:tgtEl>
                                          <p:spTgt spid="18"/>
                                        </p:tgtEl>
                                      </p:cBhvr>
                                      <p:to x="100000" y="100000"/>
                                    </p:animScale>
                                    <p:animScale>
                                      <p:cBhvr>
                                        <p:cTn id="161" dur="26">
                                          <p:stCondLst>
                                            <p:cond delay="1312"/>
                                          </p:stCondLst>
                                        </p:cTn>
                                        <p:tgtEl>
                                          <p:spTgt spid="18"/>
                                        </p:tgtEl>
                                      </p:cBhvr>
                                      <p:to x="100000" y="80000"/>
                                    </p:animScale>
                                    <p:animScale>
                                      <p:cBhvr>
                                        <p:cTn id="162" dur="166" decel="50000">
                                          <p:stCondLst>
                                            <p:cond delay="1338"/>
                                          </p:stCondLst>
                                        </p:cTn>
                                        <p:tgtEl>
                                          <p:spTgt spid="18"/>
                                        </p:tgtEl>
                                      </p:cBhvr>
                                      <p:to x="100000" y="100000"/>
                                    </p:animScale>
                                    <p:animScale>
                                      <p:cBhvr>
                                        <p:cTn id="163" dur="26">
                                          <p:stCondLst>
                                            <p:cond delay="1642"/>
                                          </p:stCondLst>
                                        </p:cTn>
                                        <p:tgtEl>
                                          <p:spTgt spid="18"/>
                                        </p:tgtEl>
                                      </p:cBhvr>
                                      <p:to x="100000" y="90000"/>
                                    </p:animScale>
                                    <p:animScale>
                                      <p:cBhvr>
                                        <p:cTn id="164" dur="166" decel="50000">
                                          <p:stCondLst>
                                            <p:cond delay="1668"/>
                                          </p:stCondLst>
                                        </p:cTn>
                                        <p:tgtEl>
                                          <p:spTgt spid="18"/>
                                        </p:tgtEl>
                                      </p:cBhvr>
                                      <p:to x="100000" y="100000"/>
                                    </p:animScale>
                                    <p:animScale>
                                      <p:cBhvr>
                                        <p:cTn id="165" dur="26">
                                          <p:stCondLst>
                                            <p:cond delay="1808"/>
                                          </p:stCondLst>
                                        </p:cTn>
                                        <p:tgtEl>
                                          <p:spTgt spid="18"/>
                                        </p:tgtEl>
                                      </p:cBhvr>
                                      <p:to x="100000" y="95000"/>
                                    </p:animScale>
                                    <p:animScale>
                                      <p:cBhvr>
                                        <p:cTn id="166" dur="166" decel="50000">
                                          <p:stCondLst>
                                            <p:cond delay="1834"/>
                                          </p:stCondLst>
                                        </p:cTn>
                                        <p:tgtEl>
                                          <p:spTgt spid="18"/>
                                        </p:tgtEl>
                                      </p:cBhvr>
                                      <p:to x="100000" y="100000"/>
                                    </p:animScale>
                                  </p:childTnLst>
                                </p:cTn>
                              </p:par>
                              <p:par>
                                <p:cTn id="167" presetID="26" presetClass="entr" presetSubtype="0" fill="hold" grpId="0" nodeType="withEffect">
                                  <p:stCondLst>
                                    <p:cond delay="0"/>
                                  </p:stCondLst>
                                  <p:childTnLst>
                                    <p:set>
                                      <p:cBhvr>
                                        <p:cTn id="168" dur="1" fill="hold">
                                          <p:stCondLst>
                                            <p:cond delay="0"/>
                                          </p:stCondLst>
                                        </p:cTn>
                                        <p:tgtEl>
                                          <p:spTgt spid="19"/>
                                        </p:tgtEl>
                                        <p:attrNameLst>
                                          <p:attrName>style.visibility</p:attrName>
                                        </p:attrNameLst>
                                      </p:cBhvr>
                                      <p:to>
                                        <p:strVal val="visible"/>
                                      </p:to>
                                    </p:set>
                                    <p:animEffect transition="in" filter="wipe(down)">
                                      <p:cBhvr>
                                        <p:cTn id="169" dur="580">
                                          <p:stCondLst>
                                            <p:cond delay="0"/>
                                          </p:stCondLst>
                                        </p:cTn>
                                        <p:tgtEl>
                                          <p:spTgt spid="19"/>
                                        </p:tgtEl>
                                      </p:cBhvr>
                                    </p:animEffect>
                                    <p:anim calcmode="lin" valueType="num">
                                      <p:cBhvr>
                                        <p:cTn id="17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75" dur="26">
                                          <p:stCondLst>
                                            <p:cond delay="650"/>
                                          </p:stCondLst>
                                        </p:cTn>
                                        <p:tgtEl>
                                          <p:spTgt spid="19"/>
                                        </p:tgtEl>
                                      </p:cBhvr>
                                      <p:to x="100000" y="60000"/>
                                    </p:animScale>
                                    <p:animScale>
                                      <p:cBhvr>
                                        <p:cTn id="176" dur="166" decel="50000">
                                          <p:stCondLst>
                                            <p:cond delay="676"/>
                                          </p:stCondLst>
                                        </p:cTn>
                                        <p:tgtEl>
                                          <p:spTgt spid="19"/>
                                        </p:tgtEl>
                                      </p:cBhvr>
                                      <p:to x="100000" y="100000"/>
                                    </p:animScale>
                                    <p:animScale>
                                      <p:cBhvr>
                                        <p:cTn id="177" dur="26">
                                          <p:stCondLst>
                                            <p:cond delay="1312"/>
                                          </p:stCondLst>
                                        </p:cTn>
                                        <p:tgtEl>
                                          <p:spTgt spid="19"/>
                                        </p:tgtEl>
                                      </p:cBhvr>
                                      <p:to x="100000" y="80000"/>
                                    </p:animScale>
                                    <p:animScale>
                                      <p:cBhvr>
                                        <p:cTn id="178" dur="166" decel="50000">
                                          <p:stCondLst>
                                            <p:cond delay="1338"/>
                                          </p:stCondLst>
                                        </p:cTn>
                                        <p:tgtEl>
                                          <p:spTgt spid="19"/>
                                        </p:tgtEl>
                                      </p:cBhvr>
                                      <p:to x="100000" y="100000"/>
                                    </p:animScale>
                                    <p:animScale>
                                      <p:cBhvr>
                                        <p:cTn id="179" dur="26">
                                          <p:stCondLst>
                                            <p:cond delay="1642"/>
                                          </p:stCondLst>
                                        </p:cTn>
                                        <p:tgtEl>
                                          <p:spTgt spid="19"/>
                                        </p:tgtEl>
                                      </p:cBhvr>
                                      <p:to x="100000" y="90000"/>
                                    </p:animScale>
                                    <p:animScale>
                                      <p:cBhvr>
                                        <p:cTn id="180" dur="166" decel="50000">
                                          <p:stCondLst>
                                            <p:cond delay="1668"/>
                                          </p:stCondLst>
                                        </p:cTn>
                                        <p:tgtEl>
                                          <p:spTgt spid="19"/>
                                        </p:tgtEl>
                                      </p:cBhvr>
                                      <p:to x="100000" y="100000"/>
                                    </p:animScale>
                                    <p:animScale>
                                      <p:cBhvr>
                                        <p:cTn id="181" dur="26">
                                          <p:stCondLst>
                                            <p:cond delay="1808"/>
                                          </p:stCondLst>
                                        </p:cTn>
                                        <p:tgtEl>
                                          <p:spTgt spid="19"/>
                                        </p:tgtEl>
                                      </p:cBhvr>
                                      <p:to x="100000" y="95000"/>
                                    </p:animScale>
                                    <p:animScale>
                                      <p:cBhvr>
                                        <p:cTn id="182" dur="166" decel="50000">
                                          <p:stCondLst>
                                            <p:cond delay="1834"/>
                                          </p:stCondLst>
                                        </p:cTn>
                                        <p:tgtEl>
                                          <p:spTgt spid="19"/>
                                        </p:tgtEl>
                                      </p:cBhvr>
                                      <p:to x="100000" y="100000"/>
                                    </p:animScale>
                                  </p:childTnLst>
                                </p:cTn>
                              </p:par>
                            </p:childTnLst>
                          </p:cTn>
                        </p:par>
                        <p:par>
                          <p:cTn id="183" fill="hold">
                            <p:stCondLst>
                              <p:cond delay="7000"/>
                            </p:stCondLst>
                            <p:childTnLst>
                              <p:par>
                                <p:cTn id="184" presetID="10" presetClass="entr" presetSubtype="0" fill="hold" nodeType="afterEffect">
                                  <p:stCondLst>
                                    <p:cond delay="0"/>
                                  </p:stCondLst>
                                  <p:childTnLst>
                                    <p:set>
                                      <p:cBhvr>
                                        <p:cTn id="185" dur="1" fill="hold">
                                          <p:stCondLst>
                                            <p:cond delay="0"/>
                                          </p:stCondLst>
                                        </p:cTn>
                                        <p:tgtEl>
                                          <p:spTgt spid="31"/>
                                        </p:tgtEl>
                                        <p:attrNameLst>
                                          <p:attrName>style.visibility</p:attrName>
                                        </p:attrNameLst>
                                      </p:cBhvr>
                                      <p:to>
                                        <p:strVal val="visible"/>
                                      </p:to>
                                    </p:set>
                                    <p:animEffect transition="in" filter="fade">
                                      <p:cBhvr>
                                        <p:cTn id="186" dur="1000"/>
                                        <p:tgtEl>
                                          <p:spTgt spid="31"/>
                                        </p:tgtEl>
                                      </p:cBhvr>
                                    </p:animEffect>
                                  </p:childTnLst>
                                </p:cTn>
                              </p:par>
                            </p:childTnLst>
                          </p:cTn>
                        </p:par>
                        <p:par>
                          <p:cTn id="187" fill="hold">
                            <p:stCondLst>
                              <p:cond delay="8000"/>
                            </p:stCondLst>
                            <p:childTnLst>
                              <p:par>
                                <p:cTn id="188" presetID="10" presetClass="exit" presetSubtype="0" fill="hold" nodeType="afterEffect">
                                  <p:stCondLst>
                                    <p:cond delay="0"/>
                                  </p:stCondLst>
                                  <p:childTnLst>
                                    <p:animEffect transition="out" filter="fade">
                                      <p:cBhvr>
                                        <p:cTn id="189" dur="500"/>
                                        <p:tgtEl>
                                          <p:spTgt spid="31"/>
                                        </p:tgtEl>
                                      </p:cBhvr>
                                    </p:animEffect>
                                    <p:set>
                                      <p:cBhvr>
                                        <p:cTn id="190" dur="1" fill="hold">
                                          <p:stCondLst>
                                            <p:cond delay="499"/>
                                          </p:stCondLst>
                                        </p:cTn>
                                        <p:tgtEl>
                                          <p:spTgt spid="31"/>
                                        </p:tgtEl>
                                        <p:attrNameLst>
                                          <p:attrName>style.visibility</p:attrName>
                                        </p:attrNameLst>
                                      </p:cBhvr>
                                      <p:to>
                                        <p:strVal val="hidden"/>
                                      </p:to>
                                    </p:set>
                                  </p:childTnLst>
                                </p:cTn>
                              </p:par>
                            </p:childTnLst>
                          </p:cTn>
                        </p:par>
                        <p:par>
                          <p:cTn id="191" fill="hold">
                            <p:stCondLst>
                              <p:cond delay="8500"/>
                            </p:stCondLst>
                            <p:childTnLst>
                              <p:par>
                                <p:cTn id="192" presetID="26" presetClass="entr" presetSubtype="0" fill="hold" grpId="0" nodeType="afterEffect">
                                  <p:stCondLst>
                                    <p:cond delay="0"/>
                                  </p:stCondLst>
                                  <p:childTnLst>
                                    <p:set>
                                      <p:cBhvr>
                                        <p:cTn id="193" dur="1" fill="hold">
                                          <p:stCondLst>
                                            <p:cond delay="0"/>
                                          </p:stCondLst>
                                        </p:cTn>
                                        <p:tgtEl>
                                          <p:spTgt spid="20"/>
                                        </p:tgtEl>
                                        <p:attrNameLst>
                                          <p:attrName>style.visibility</p:attrName>
                                        </p:attrNameLst>
                                      </p:cBhvr>
                                      <p:to>
                                        <p:strVal val="visible"/>
                                      </p:to>
                                    </p:set>
                                    <p:animEffect transition="in" filter="wipe(down)">
                                      <p:cBhvr>
                                        <p:cTn id="194" dur="580">
                                          <p:stCondLst>
                                            <p:cond delay="0"/>
                                          </p:stCondLst>
                                        </p:cTn>
                                        <p:tgtEl>
                                          <p:spTgt spid="20"/>
                                        </p:tgtEl>
                                      </p:cBhvr>
                                    </p:animEffect>
                                    <p:anim calcmode="lin" valueType="num">
                                      <p:cBhvr>
                                        <p:cTn id="19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00" dur="26">
                                          <p:stCondLst>
                                            <p:cond delay="650"/>
                                          </p:stCondLst>
                                        </p:cTn>
                                        <p:tgtEl>
                                          <p:spTgt spid="20"/>
                                        </p:tgtEl>
                                      </p:cBhvr>
                                      <p:to x="100000" y="60000"/>
                                    </p:animScale>
                                    <p:animScale>
                                      <p:cBhvr>
                                        <p:cTn id="201" dur="166" decel="50000">
                                          <p:stCondLst>
                                            <p:cond delay="676"/>
                                          </p:stCondLst>
                                        </p:cTn>
                                        <p:tgtEl>
                                          <p:spTgt spid="20"/>
                                        </p:tgtEl>
                                      </p:cBhvr>
                                      <p:to x="100000" y="100000"/>
                                    </p:animScale>
                                    <p:animScale>
                                      <p:cBhvr>
                                        <p:cTn id="202" dur="26">
                                          <p:stCondLst>
                                            <p:cond delay="1312"/>
                                          </p:stCondLst>
                                        </p:cTn>
                                        <p:tgtEl>
                                          <p:spTgt spid="20"/>
                                        </p:tgtEl>
                                      </p:cBhvr>
                                      <p:to x="100000" y="80000"/>
                                    </p:animScale>
                                    <p:animScale>
                                      <p:cBhvr>
                                        <p:cTn id="203" dur="166" decel="50000">
                                          <p:stCondLst>
                                            <p:cond delay="1338"/>
                                          </p:stCondLst>
                                        </p:cTn>
                                        <p:tgtEl>
                                          <p:spTgt spid="20"/>
                                        </p:tgtEl>
                                      </p:cBhvr>
                                      <p:to x="100000" y="100000"/>
                                    </p:animScale>
                                    <p:animScale>
                                      <p:cBhvr>
                                        <p:cTn id="204" dur="26">
                                          <p:stCondLst>
                                            <p:cond delay="1642"/>
                                          </p:stCondLst>
                                        </p:cTn>
                                        <p:tgtEl>
                                          <p:spTgt spid="20"/>
                                        </p:tgtEl>
                                      </p:cBhvr>
                                      <p:to x="100000" y="90000"/>
                                    </p:animScale>
                                    <p:animScale>
                                      <p:cBhvr>
                                        <p:cTn id="205" dur="166" decel="50000">
                                          <p:stCondLst>
                                            <p:cond delay="1668"/>
                                          </p:stCondLst>
                                        </p:cTn>
                                        <p:tgtEl>
                                          <p:spTgt spid="20"/>
                                        </p:tgtEl>
                                      </p:cBhvr>
                                      <p:to x="100000" y="100000"/>
                                    </p:animScale>
                                    <p:animScale>
                                      <p:cBhvr>
                                        <p:cTn id="206" dur="26">
                                          <p:stCondLst>
                                            <p:cond delay="1808"/>
                                          </p:stCondLst>
                                        </p:cTn>
                                        <p:tgtEl>
                                          <p:spTgt spid="20"/>
                                        </p:tgtEl>
                                      </p:cBhvr>
                                      <p:to x="100000" y="95000"/>
                                    </p:animScale>
                                    <p:animScale>
                                      <p:cBhvr>
                                        <p:cTn id="207" dur="166" decel="50000">
                                          <p:stCondLst>
                                            <p:cond delay="1834"/>
                                          </p:stCondLst>
                                        </p:cTn>
                                        <p:tgtEl>
                                          <p:spTgt spid="20"/>
                                        </p:tgtEl>
                                      </p:cBhvr>
                                      <p:to x="100000" y="100000"/>
                                    </p:animScale>
                                  </p:childTnLst>
                                </p:cTn>
                              </p:par>
                              <p:par>
                                <p:cTn id="208" presetID="26" presetClass="entr" presetSubtype="0" fill="hold" grpId="0" nodeType="withEffect">
                                  <p:stCondLst>
                                    <p:cond delay="0"/>
                                  </p:stCondLst>
                                  <p:childTnLst>
                                    <p:set>
                                      <p:cBhvr>
                                        <p:cTn id="209" dur="1" fill="hold">
                                          <p:stCondLst>
                                            <p:cond delay="0"/>
                                          </p:stCondLst>
                                        </p:cTn>
                                        <p:tgtEl>
                                          <p:spTgt spid="21"/>
                                        </p:tgtEl>
                                        <p:attrNameLst>
                                          <p:attrName>style.visibility</p:attrName>
                                        </p:attrNameLst>
                                      </p:cBhvr>
                                      <p:to>
                                        <p:strVal val="visible"/>
                                      </p:to>
                                    </p:set>
                                    <p:animEffect transition="in" filter="wipe(down)">
                                      <p:cBhvr>
                                        <p:cTn id="210" dur="580">
                                          <p:stCondLst>
                                            <p:cond delay="0"/>
                                          </p:stCondLst>
                                        </p:cTn>
                                        <p:tgtEl>
                                          <p:spTgt spid="21"/>
                                        </p:tgtEl>
                                      </p:cBhvr>
                                    </p:animEffect>
                                    <p:anim calcmode="lin" valueType="num">
                                      <p:cBhvr>
                                        <p:cTn id="211"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12"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13"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4"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5"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6" dur="26">
                                          <p:stCondLst>
                                            <p:cond delay="650"/>
                                          </p:stCondLst>
                                        </p:cTn>
                                        <p:tgtEl>
                                          <p:spTgt spid="21"/>
                                        </p:tgtEl>
                                      </p:cBhvr>
                                      <p:to x="100000" y="60000"/>
                                    </p:animScale>
                                    <p:animScale>
                                      <p:cBhvr>
                                        <p:cTn id="217" dur="166" decel="50000">
                                          <p:stCondLst>
                                            <p:cond delay="676"/>
                                          </p:stCondLst>
                                        </p:cTn>
                                        <p:tgtEl>
                                          <p:spTgt spid="21"/>
                                        </p:tgtEl>
                                      </p:cBhvr>
                                      <p:to x="100000" y="100000"/>
                                    </p:animScale>
                                    <p:animScale>
                                      <p:cBhvr>
                                        <p:cTn id="218" dur="26">
                                          <p:stCondLst>
                                            <p:cond delay="1312"/>
                                          </p:stCondLst>
                                        </p:cTn>
                                        <p:tgtEl>
                                          <p:spTgt spid="21"/>
                                        </p:tgtEl>
                                      </p:cBhvr>
                                      <p:to x="100000" y="80000"/>
                                    </p:animScale>
                                    <p:animScale>
                                      <p:cBhvr>
                                        <p:cTn id="219" dur="166" decel="50000">
                                          <p:stCondLst>
                                            <p:cond delay="1338"/>
                                          </p:stCondLst>
                                        </p:cTn>
                                        <p:tgtEl>
                                          <p:spTgt spid="21"/>
                                        </p:tgtEl>
                                      </p:cBhvr>
                                      <p:to x="100000" y="100000"/>
                                    </p:animScale>
                                    <p:animScale>
                                      <p:cBhvr>
                                        <p:cTn id="220" dur="26">
                                          <p:stCondLst>
                                            <p:cond delay="1642"/>
                                          </p:stCondLst>
                                        </p:cTn>
                                        <p:tgtEl>
                                          <p:spTgt spid="21"/>
                                        </p:tgtEl>
                                      </p:cBhvr>
                                      <p:to x="100000" y="90000"/>
                                    </p:animScale>
                                    <p:animScale>
                                      <p:cBhvr>
                                        <p:cTn id="221" dur="166" decel="50000">
                                          <p:stCondLst>
                                            <p:cond delay="1668"/>
                                          </p:stCondLst>
                                        </p:cTn>
                                        <p:tgtEl>
                                          <p:spTgt spid="21"/>
                                        </p:tgtEl>
                                      </p:cBhvr>
                                      <p:to x="100000" y="100000"/>
                                    </p:animScale>
                                    <p:animScale>
                                      <p:cBhvr>
                                        <p:cTn id="222" dur="26">
                                          <p:stCondLst>
                                            <p:cond delay="1808"/>
                                          </p:stCondLst>
                                        </p:cTn>
                                        <p:tgtEl>
                                          <p:spTgt spid="21"/>
                                        </p:tgtEl>
                                      </p:cBhvr>
                                      <p:to x="100000" y="95000"/>
                                    </p:animScale>
                                    <p:animScale>
                                      <p:cBhvr>
                                        <p:cTn id="223" dur="166" decel="50000">
                                          <p:stCondLst>
                                            <p:cond delay="1834"/>
                                          </p:stCondLst>
                                        </p:cTn>
                                        <p:tgtEl>
                                          <p:spTgt spid="21"/>
                                        </p:tgtEl>
                                      </p:cBhvr>
                                      <p:to x="100000" y="100000"/>
                                    </p:animScale>
                                  </p:childTnLst>
                                </p:cTn>
                              </p:par>
                              <p:par>
                                <p:cTn id="224" presetID="26" presetClass="entr" presetSubtype="0" fill="hold" grpId="0" nodeType="withEffect">
                                  <p:stCondLst>
                                    <p:cond delay="0"/>
                                  </p:stCondLst>
                                  <p:childTnLst>
                                    <p:set>
                                      <p:cBhvr>
                                        <p:cTn id="225" dur="1" fill="hold">
                                          <p:stCondLst>
                                            <p:cond delay="0"/>
                                          </p:stCondLst>
                                        </p:cTn>
                                        <p:tgtEl>
                                          <p:spTgt spid="23"/>
                                        </p:tgtEl>
                                        <p:attrNameLst>
                                          <p:attrName>style.visibility</p:attrName>
                                        </p:attrNameLst>
                                      </p:cBhvr>
                                      <p:to>
                                        <p:strVal val="visible"/>
                                      </p:to>
                                    </p:set>
                                    <p:animEffect transition="in" filter="wipe(down)">
                                      <p:cBhvr>
                                        <p:cTn id="226" dur="580">
                                          <p:stCondLst>
                                            <p:cond delay="0"/>
                                          </p:stCondLst>
                                        </p:cTn>
                                        <p:tgtEl>
                                          <p:spTgt spid="23"/>
                                        </p:tgtEl>
                                      </p:cBhvr>
                                    </p:animEffect>
                                    <p:anim calcmode="lin" valueType="num">
                                      <p:cBhvr>
                                        <p:cTn id="22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2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2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3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3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32" dur="26">
                                          <p:stCondLst>
                                            <p:cond delay="650"/>
                                          </p:stCondLst>
                                        </p:cTn>
                                        <p:tgtEl>
                                          <p:spTgt spid="23"/>
                                        </p:tgtEl>
                                      </p:cBhvr>
                                      <p:to x="100000" y="60000"/>
                                    </p:animScale>
                                    <p:animScale>
                                      <p:cBhvr>
                                        <p:cTn id="233" dur="166" decel="50000">
                                          <p:stCondLst>
                                            <p:cond delay="676"/>
                                          </p:stCondLst>
                                        </p:cTn>
                                        <p:tgtEl>
                                          <p:spTgt spid="23"/>
                                        </p:tgtEl>
                                      </p:cBhvr>
                                      <p:to x="100000" y="100000"/>
                                    </p:animScale>
                                    <p:animScale>
                                      <p:cBhvr>
                                        <p:cTn id="234" dur="26">
                                          <p:stCondLst>
                                            <p:cond delay="1312"/>
                                          </p:stCondLst>
                                        </p:cTn>
                                        <p:tgtEl>
                                          <p:spTgt spid="23"/>
                                        </p:tgtEl>
                                      </p:cBhvr>
                                      <p:to x="100000" y="80000"/>
                                    </p:animScale>
                                    <p:animScale>
                                      <p:cBhvr>
                                        <p:cTn id="235" dur="166" decel="50000">
                                          <p:stCondLst>
                                            <p:cond delay="1338"/>
                                          </p:stCondLst>
                                        </p:cTn>
                                        <p:tgtEl>
                                          <p:spTgt spid="23"/>
                                        </p:tgtEl>
                                      </p:cBhvr>
                                      <p:to x="100000" y="100000"/>
                                    </p:animScale>
                                    <p:animScale>
                                      <p:cBhvr>
                                        <p:cTn id="236" dur="26">
                                          <p:stCondLst>
                                            <p:cond delay="1642"/>
                                          </p:stCondLst>
                                        </p:cTn>
                                        <p:tgtEl>
                                          <p:spTgt spid="23"/>
                                        </p:tgtEl>
                                      </p:cBhvr>
                                      <p:to x="100000" y="90000"/>
                                    </p:animScale>
                                    <p:animScale>
                                      <p:cBhvr>
                                        <p:cTn id="237" dur="166" decel="50000">
                                          <p:stCondLst>
                                            <p:cond delay="1668"/>
                                          </p:stCondLst>
                                        </p:cTn>
                                        <p:tgtEl>
                                          <p:spTgt spid="23"/>
                                        </p:tgtEl>
                                      </p:cBhvr>
                                      <p:to x="100000" y="100000"/>
                                    </p:animScale>
                                    <p:animScale>
                                      <p:cBhvr>
                                        <p:cTn id="238" dur="26">
                                          <p:stCondLst>
                                            <p:cond delay="1808"/>
                                          </p:stCondLst>
                                        </p:cTn>
                                        <p:tgtEl>
                                          <p:spTgt spid="23"/>
                                        </p:tgtEl>
                                      </p:cBhvr>
                                      <p:to x="100000" y="95000"/>
                                    </p:animScale>
                                    <p:animScale>
                                      <p:cBhvr>
                                        <p:cTn id="239" dur="166" decel="50000">
                                          <p:stCondLst>
                                            <p:cond delay="1834"/>
                                          </p:stCondLst>
                                        </p:cTn>
                                        <p:tgtEl>
                                          <p:spTgt spid="23"/>
                                        </p:tgtEl>
                                      </p:cBhvr>
                                      <p:to x="100000" y="100000"/>
                                    </p:animScale>
                                  </p:childTnLst>
                                </p:cTn>
                              </p:par>
                              <p:par>
                                <p:cTn id="240" presetID="26" presetClass="entr" presetSubtype="0" fill="hold" grpId="0" nodeType="withEffect">
                                  <p:stCondLst>
                                    <p:cond delay="0"/>
                                  </p:stCondLst>
                                  <p:childTnLst>
                                    <p:set>
                                      <p:cBhvr>
                                        <p:cTn id="241" dur="1" fill="hold">
                                          <p:stCondLst>
                                            <p:cond delay="0"/>
                                          </p:stCondLst>
                                        </p:cTn>
                                        <p:tgtEl>
                                          <p:spTgt spid="24"/>
                                        </p:tgtEl>
                                        <p:attrNameLst>
                                          <p:attrName>style.visibility</p:attrName>
                                        </p:attrNameLst>
                                      </p:cBhvr>
                                      <p:to>
                                        <p:strVal val="visible"/>
                                      </p:to>
                                    </p:set>
                                    <p:animEffect transition="in" filter="wipe(down)">
                                      <p:cBhvr>
                                        <p:cTn id="242" dur="580">
                                          <p:stCondLst>
                                            <p:cond delay="0"/>
                                          </p:stCondLst>
                                        </p:cTn>
                                        <p:tgtEl>
                                          <p:spTgt spid="24"/>
                                        </p:tgtEl>
                                      </p:cBhvr>
                                    </p:animEffect>
                                    <p:anim calcmode="lin" valueType="num">
                                      <p:cBhvr>
                                        <p:cTn id="24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4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4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4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4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48" dur="26">
                                          <p:stCondLst>
                                            <p:cond delay="650"/>
                                          </p:stCondLst>
                                        </p:cTn>
                                        <p:tgtEl>
                                          <p:spTgt spid="24"/>
                                        </p:tgtEl>
                                      </p:cBhvr>
                                      <p:to x="100000" y="60000"/>
                                    </p:animScale>
                                    <p:animScale>
                                      <p:cBhvr>
                                        <p:cTn id="249" dur="166" decel="50000">
                                          <p:stCondLst>
                                            <p:cond delay="676"/>
                                          </p:stCondLst>
                                        </p:cTn>
                                        <p:tgtEl>
                                          <p:spTgt spid="24"/>
                                        </p:tgtEl>
                                      </p:cBhvr>
                                      <p:to x="100000" y="100000"/>
                                    </p:animScale>
                                    <p:animScale>
                                      <p:cBhvr>
                                        <p:cTn id="250" dur="26">
                                          <p:stCondLst>
                                            <p:cond delay="1312"/>
                                          </p:stCondLst>
                                        </p:cTn>
                                        <p:tgtEl>
                                          <p:spTgt spid="24"/>
                                        </p:tgtEl>
                                      </p:cBhvr>
                                      <p:to x="100000" y="80000"/>
                                    </p:animScale>
                                    <p:animScale>
                                      <p:cBhvr>
                                        <p:cTn id="251" dur="166" decel="50000">
                                          <p:stCondLst>
                                            <p:cond delay="1338"/>
                                          </p:stCondLst>
                                        </p:cTn>
                                        <p:tgtEl>
                                          <p:spTgt spid="24"/>
                                        </p:tgtEl>
                                      </p:cBhvr>
                                      <p:to x="100000" y="100000"/>
                                    </p:animScale>
                                    <p:animScale>
                                      <p:cBhvr>
                                        <p:cTn id="252" dur="26">
                                          <p:stCondLst>
                                            <p:cond delay="1642"/>
                                          </p:stCondLst>
                                        </p:cTn>
                                        <p:tgtEl>
                                          <p:spTgt spid="24"/>
                                        </p:tgtEl>
                                      </p:cBhvr>
                                      <p:to x="100000" y="90000"/>
                                    </p:animScale>
                                    <p:animScale>
                                      <p:cBhvr>
                                        <p:cTn id="253" dur="166" decel="50000">
                                          <p:stCondLst>
                                            <p:cond delay="1668"/>
                                          </p:stCondLst>
                                        </p:cTn>
                                        <p:tgtEl>
                                          <p:spTgt spid="24"/>
                                        </p:tgtEl>
                                      </p:cBhvr>
                                      <p:to x="100000" y="100000"/>
                                    </p:animScale>
                                    <p:animScale>
                                      <p:cBhvr>
                                        <p:cTn id="254" dur="26">
                                          <p:stCondLst>
                                            <p:cond delay="1808"/>
                                          </p:stCondLst>
                                        </p:cTn>
                                        <p:tgtEl>
                                          <p:spTgt spid="24"/>
                                        </p:tgtEl>
                                      </p:cBhvr>
                                      <p:to x="100000" y="95000"/>
                                    </p:animScale>
                                    <p:animScale>
                                      <p:cBhvr>
                                        <p:cTn id="255" dur="166" decel="50000">
                                          <p:stCondLst>
                                            <p:cond delay="1834"/>
                                          </p:stCondLst>
                                        </p:cTn>
                                        <p:tgtEl>
                                          <p:spTgt spid="24"/>
                                        </p:tgtEl>
                                      </p:cBhvr>
                                      <p:to x="100000" y="100000"/>
                                    </p:animScale>
                                  </p:childTnLst>
                                </p:cTn>
                              </p:par>
                              <p:par>
                                <p:cTn id="256" presetID="26" presetClass="entr" presetSubtype="0" fill="hold" grpId="0" nodeType="withEffect">
                                  <p:stCondLst>
                                    <p:cond delay="0"/>
                                  </p:stCondLst>
                                  <p:childTnLst>
                                    <p:set>
                                      <p:cBhvr>
                                        <p:cTn id="257" dur="1" fill="hold">
                                          <p:stCondLst>
                                            <p:cond delay="0"/>
                                          </p:stCondLst>
                                        </p:cTn>
                                        <p:tgtEl>
                                          <p:spTgt spid="25"/>
                                        </p:tgtEl>
                                        <p:attrNameLst>
                                          <p:attrName>style.visibility</p:attrName>
                                        </p:attrNameLst>
                                      </p:cBhvr>
                                      <p:to>
                                        <p:strVal val="visible"/>
                                      </p:to>
                                    </p:set>
                                    <p:animEffect transition="in" filter="wipe(down)">
                                      <p:cBhvr>
                                        <p:cTn id="258" dur="580">
                                          <p:stCondLst>
                                            <p:cond delay="0"/>
                                          </p:stCondLst>
                                        </p:cTn>
                                        <p:tgtEl>
                                          <p:spTgt spid="25"/>
                                        </p:tgtEl>
                                      </p:cBhvr>
                                    </p:animEffect>
                                    <p:anim calcmode="lin" valueType="num">
                                      <p:cBhvr>
                                        <p:cTn id="25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6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6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6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6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64" dur="26">
                                          <p:stCondLst>
                                            <p:cond delay="650"/>
                                          </p:stCondLst>
                                        </p:cTn>
                                        <p:tgtEl>
                                          <p:spTgt spid="25"/>
                                        </p:tgtEl>
                                      </p:cBhvr>
                                      <p:to x="100000" y="60000"/>
                                    </p:animScale>
                                    <p:animScale>
                                      <p:cBhvr>
                                        <p:cTn id="265" dur="166" decel="50000">
                                          <p:stCondLst>
                                            <p:cond delay="676"/>
                                          </p:stCondLst>
                                        </p:cTn>
                                        <p:tgtEl>
                                          <p:spTgt spid="25"/>
                                        </p:tgtEl>
                                      </p:cBhvr>
                                      <p:to x="100000" y="100000"/>
                                    </p:animScale>
                                    <p:animScale>
                                      <p:cBhvr>
                                        <p:cTn id="266" dur="26">
                                          <p:stCondLst>
                                            <p:cond delay="1312"/>
                                          </p:stCondLst>
                                        </p:cTn>
                                        <p:tgtEl>
                                          <p:spTgt spid="25"/>
                                        </p:tgtEl>
                                      </p:cBhvr>
                                      <p:to x="100000" y="80000"/>
                                    </p:animScale>
                                    <p:animScale>
                                      <p:cBhvr>
                                        <p:cTn id="267" dur="166" decel="50000">
                                          <p:stCondLst>
                                            <p:cond delay="1338"/>
                                          </p:stCondLst>
                                        </p:cTn>
                                        <p:tgtEl>
                                          <p:spTgt spid="25"/>
                                        </p:tgtEl>
                                      </p:cBhvr>
                                      <p:to x="100000" y="100000"/>
                                    </p:animScale>
                                    <p:animScale>
                                      <p:cBhvr>
                                        <p:cTn id="268" dur="26">
                                          <p:stCondLst>
                                            <p:cond delay="1642"/>
                                          </p:stCondLst>
                                        </p:cTn>
                                        <p:tgtEl>
                                          <p:spTgt spid="25"/>
                                        </p:tgtEl>
                                      </p:cBhvr>
                                      <p:to x="100000" y="90000"/>
                                    </p:animScale>
                                    <p:animScale>
                                      <p:cBhvr>
                                        <p:cTn id="269" dur="166" decel="50000">
                                          <p:stCondLst>
                                            <p:cond delay="1668"/>
                                          </p:stCondLst>
                                        </p:cTn>
                                        <p:tgtEl>
                                          <p:spTgt spid="25"/>
                                        </p:tgtEl>
                                      </p:cBhvr>
                                      <p:to x="100000" y="100000"/>
                                    </p:animScale>
                                    <p:animScale>
                                      <p:cBhvr>
                                        <p:cTn id="270" dur="26">
                                          <p:stCondLst>
                                            <p:cond delay="1808"/>
                                          </p:stCondLst>
                                        </p:cTn>
                                        <p:tgtEl>
                                          <p:spTgt spid="25"/>
                                        </p:tgtEl>
                                      </p:cBhvr>
                                      <p:to x="100000" y="95000"/>
                                    </p:animScale>
                                    <p:animScale>
                                      <p:cBhvr>
                                        <p:cTn id="271" dur="166" decel="50000">
                                          <p:stCondLst>
                                            <p:cond delay="1834"/>
                                          </p:stCondLst>
                                        </p:cTn>
                                        <p:tgtEl>
                                          <p:spTgt spid="25"/>
                                        </p:tgtEl>
                                      </p:cBhvr>
                                      <p:to x="100000" y="100000"/>
                                    </p:animScale>
                                  </p:childTnLst>
                                </p:cTn>
                              </p:par>
                              <p:par>
                                <p:cTn id="272" presetID="26" presetClass="entr" presetSubtype="0" fill="hold" grpId="0" nodeType="withEffect">
                                  <p:stCondLst>
                                    <p:cond delay="0"/>
                                  </p:stCondLst>
                                  <p:childTnLst>
                                    <p:set>
                                      <p:cBhvr>
                                        <p:cTn id="273" dur="1" fill="hold">
                                          <p:stCondLst>
                                            <p:cond delay="0"/>
                                          </p:stCondLst>
                                        </p:cTn>
                                        <p:tgtEl>
                                          <p:spTgt spid="26"/>
                                        </p:tgtEl>
                                        <p:attrNameLst>
                                          <p:attrName>style.visibility</p:attrName>
                                        </p:attrNameLst>
                                      </p:cBhvr>
                                      <p:to>
                                        <p:strVal val="visible"/>
                                      </p:to>
                                    </p:set>
                                    <p:animEffect transition="in" filter="wipe(down)">
                                      <p:cBhvr>
                                        <p:cTn id="274" dur="580">
                                          <p:stCondLst>
                                            <p:cond delay="0"/>
                                          </p:stCondLst>
                                        </p:cTn>
                                        <p:tgtEl>
                                          <p:spTgt spid="26"/>
                                        </p:tgtEl>
                                      </p:cBhvr>
                                    </p:animEffect>
                                    <p:anim calcmode="lin" valueType="num">
                                      <p:cBhvr>
                                        <p:cTn id="27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7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7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7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7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0" dur="26">
                                          <p:stCondLst>
                                            <p:cond delay="650"/>
                                          </p:stCondLst>
                                        </p:cTn>
                                        <p:tgtEl>
                                          <p:spTgt spid="26"/>
                                        </p:tgtEl>
                                      </p:cBhvr>
                                      <p:to x="100000" y="60000"/>
                                    </p:animScale>
                                    <p:animScale>
                                      <p:cBhvr>
                                        <p:cTn id="281" dur="166" decel="50000">
                                          <p:stCondLst>
                                            <p:cond delay="676"/>
                                          </p:stCondLst>
                                        </p:cTn>
                                        <p:tgtEl>
                                          <p:spTgt spid="26"/>
                                        </p:tgtEl>
                                      </p:cBhvr>
                                      <p:to x="100000" y="100000"/>
                                    </p:animScale>
                                    <p:animScale>
                                      <p:cBhvr>
                                        <p:cTn id="282" dur="26">
                                          <p:stCondLst>
                                            <p:cond delay="1312"/>
                                          </p:stCondLst>
                                        </p:cTn>
                                        <p:tgtEl>
                                          <p:spTgt spid="26"/>
                                        </p:tgtEl>
                                      </p:cBhvr>
                                      <p:to x="100000" y="80000"/>
                                    </p:animScale>
                                    <p:animScale>
                                      <p:cBhvr>
                                        <p:cTn id="283" dur="166" decel="50000">
                                          <p:stCondLst>
                                            <p:cond delay="1338"/>
                                          </p:stCondLst>
                                        </p:cTn>
                                        <p:tgtEl>
                                          <p:spTgt spid="26"/>
                                        </p:tgtEl>
                                      </p:cBhvr>
                                      <p:to x="100000" y="100000"/>
                                    </p:animScale>
                                    <p:animScale>
                                      <p:cBhvr>
                                        <p:cTn id="284" dur="26">
                                          <p:stCondLst>
                                            <p:cond delay="1642"/>
                                          </p:stCondLst>
                                        </p:cTn>
                                        <p:tgtEl>
                                          <p:spTgt spid="26"/>
                                        </p:tgtEl>
                                      </p:cBhvr>
                                      <p:to x="100000" y="90000"/>
                                    </p:animScale>
                                    <p:animScale>
                                      <p:cBhvr>
                                        <p:cTn id="285" dur="166" decel="50000">
                                          <p:stCondLst>
                                            <p:cond delay="1668"/>
                                          </p:stCondLst>
                                        </p:cTn>
                                        <p:tgtEl>
                                          <p:spTgt spid="26"/>
                                        </p:tgtEl>
                                      </p:cBhvr>
                                      <p:to x="100000" y="100000"/>
                                    </p:animScale>
                                    <p:animScale>
                                      <p:cBhvr>
                                        <p:cTn id="286" dur="26">
                                          <p:stCondLst>
                                            <p:cond delay="1808"/>
                                          </p:stCondLst>
                                        </p:cTn>
                                        <p:tgtEl>
                                          <p:spTgt spid="26"/>
                                        </p:tgtEl>
                                      </p:cBhvr>
                                      <p:to x="100000" y="95000"/>
                                    </p:animScale>
                                    <p:animScale>
                                      <p:cBhvr>
                                        <p:cTn id="287" dur="166" decel="50000">
                                          <p:stCondLst>
                                            <p:cond delay="1834"/>
                                          </p:stCondLst>
                                        </p:cTn>
                                        <p:tgtEl>
                                          <p:spTgt spid="26"/>
                                        </p:tgtEl>
                                      </p:cBhvr>
                                      <p:to x="100000" y="100000"/>
                                    </p:animScale>
                                  </p:childTnLst>
                                </p:cTn>
                              </p:par>
                              <p:par>
                                <p:cTn id="288" presetID="26" presetClass="entr" presetSubtype="0" fill="hold" grpId="0" nodeType="withEffect">
                                  <p:stCondLst>
                                    <p:cond delay="0"/>
                                  </p:stCondLst>
                                  <p:childTnLst>
                                    <p:set>
                                      <p:cBhvr>
                                        <p:cTn id="289" dur="1" fill="hold">
                                          <p:stCondLst>
                                            <p:cond delay="0"/>
                                          </p:stCondLst>
                                        </p:cTn>
                                        <p:tgtEl>
                                          <p:spTgt spid="27"/>
                                        </p:tgtEl>
                                        <p:attrNameLst>
                                          <p:attrName>style.visibility</p:attrName>
                                        </p:attrNameLst>
                                      </p:cBhvr>
                                      <p:to>
                                        <p:strVal val="visible"/>
                                      </p:to>
                                    </p:set>
                                    <p:animEffect transition="in" filter="wipe(down)">
                                      <p:cBhvr>
                                        <p:cTn id="290" dur="580">
                                          <p:stCondLst>
                                            <p:cond delay="0"/>
                                          </p:stCondLst>
                                        </p:cTn>
                                        <p:tgtEl>
                                          <p:spTgt spid="27"/>
                                        </p:tgtEl>
                                      </p:cBhvr>
                                    </p:animEffect>
                                    <p:anim calcmode="lin" valueType="num">
                                      <p:cBhvr>
                                        <p:cTn id="291"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2"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93"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94"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95"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96" dur="26">
                                          <p:stCondLst>
                                            <p:cond delay="650"/>
                                          </p:stCondLst>
                                        </p:cTn>
                                        <p:tgtEl>
                                          <p:spTgt spid="27"/>
                                        </p:tgtEl>
                                      </p:cBhvr>
                                      <p:to x="100000" y="60000"/>
                                    </p:animScale>
                                    <p:animScale>
                                      <p:cBhvr>
                                        <p:cTn id="297" dur="166" decel="50000">
                                          <p:stCondLst>
                                            <p:cond delay="676"/>
                                          </p:stCondLst>
                                        </p:cTn>
                                        <p:tgtEl>
                                          <p:spTgt spid="27"/>
                                        </p:tgtEl>
                                      </p:cBhvr>
                                      <p:to x="100000" y="100000"/>
                                    </p:animScale>
                                    <p:animScale>
                                      <p:cBhvr>
                                        <p:cTn id="298" dur="26">
                                          <p:stCondLst>
                                            <p:cond delay="1312"/>
                                          </p:stCondLst>
                                        </p:cTn>
                                        <p:tgtEl>
                                          <p:spTgt spid="27"/>
                                        </p:tgtEl>
                                      </p:cBhvr>
                                      <p:to x="100000" y="80000"/>
                                    </p:animScale>
                                    <p:animScale>
                                      <p:cBhvr>
                                        <p:cTn id="299" dur="166" decel="50000">
                                          <p:stCondLst>
                                            <p:cond delay="1338"/>
                                          </p:stCondLst>
                                        </p:cTn>
                                        <p:tgtEl>
                                          <p:spTgt spid="27"/>
                                        </p:tgtEl>
                                      </p:cBhvr>
                                      <p:to x="100000" y="100000"/>
                                    </p:animScale>
                                    <p:animScale>
                                      <p:cBhvr>
                                        <p:cTn id="300" dur="26">
                                          <p:stCondLst>
                                            <p:cond delay="1642"/>
                                          </p:stCondLst>
                                        </p:cTn>
                                        <p:tgtEl>
                                          <p:spTgt spid="27"/>
                                        </p:tgtEl>
                                      </p:cBhvr>
                                      <p:to x="100000" y="90000"/>
                                    </p:animScale>
                                    <p:animScale>
                                      <p:cBhvr>
                                        <p:cTn id="301" dur="166" decel="50000">
                                          <p:stCondLst>
                                            <p:cond delay="1668"/>
                                          </p:stCondLst>
                                        </p:cTn>
                                        <p:tgtEl>
                                          <p:spTgt spid="27"/>
                                        </p:tgtEl>
                                      </p:cBhvr>
                                      <p:to x="100000" y="100000"/>
                                    </p:animScale>
                                    <p:animScale>
                                      <p:cBhvr>
                                        <p:cTn id="302" dur="26">
                                          <p:stCondLst>
                                            <p:cond delay="1808"/>
                                          </p:stCondLst>
                                        </p:cTn>
                                        <p:tgtEl>
                                          <p:spTgt spid="27"/>
                                        </p:tgtEl>
                                      </p:cBhvr>
                                      <p:to x="100000" y="95000"/>
                                    </p:animScale>
                                    <p:animScale>
                                      <p:cBhvr>
                                        <p:cTn id="303" dur="166" decel="50000">
                                          <p:stCondLst>
                                            <p:cond delay="1834"/>
                                          </p:stCondLst>
                                        </p:cTn>
                                        <p:tgtEl>
                                          <p:spTgt spid="27"/>
                                        </p:tgtEl>
                                      </p:cBhvr>
                                      <p:to x="100000" y="100000"/>
                                    </p:animScale>
                                  </p:childTnLst>
                                </p:cTn>
                              </p:par>
                            </p:childTnLst>
                          </p:cTn>
                        </p:par>
                        <p:par>
                          <p:cTn id="304" fill="hold">
                            <p:stCondLst>
                              <p:cond delay="10500"/>
                            </p:stCondLst>
                            <p:childTnLst>
                              <p:par>
                                <p:cTn id="305" presetID="10" presetClass="entr" presetSubtype="0" fill="hold" nodeType="afterEffect">
                                  <p:stCondLst>
                                    <p:cond delay="0"/>
                                  </p:stCondLst>
                                  <p:childTnLst>
                                    <p:set>
                                      <p:cBhvr>
                                        <p:cTn id="306" dur="1" fill="hold">
                                          <p:stCondLst>
                                            <p:cond delay="0"/>
                                          </p:stCondLst>
                                        </p:cTn>
                                        <p:tgtEl>
                                          <p:spTgt spid="33"/>
                                        </p:tgtEl>
                                        <p:attrNameLst>
                                          <p:attrName>style.visibility</p:attrName>
                                        </p:attrNameLst>
                                      </p:cBhvr>
                                      <p:to>
                                        <p:strVal val="visible"/>
                                      </p:to>
                                    </p:set>
                                    <p:animEffect transition="in" filter="fade">
                                      <p:cBhvr>
                                        <p:cTn id="307" dur="1000"/>
                                        <p:tgtEl>
                                          <p:spTgt spid="33"/>
                                        </p:tgtEl>
                                      </p:cBhvr>
                                    </p:animEffect>
                                  </p:childTnLst>
                                </p:cTn>
                              </p:par>
                            </p:childTnLst>
                          </p:cTn>
                        </p:par>
                        <p:par>
                          <p:cTn id="308" fill="hold">
                            <p:stCondLst>
                              <p:cond delay="11500"/>
                            </p:stCondLst>
                            <p:childTnLst>
                              <p:par>
                                <p:cTn id="309" presetID="10" presetClass="exit" presetSubtype="0" fill="hold" nodeType="afterEffect">
                                  <p:stCondLst>
                                    <p:cond delay="0"/>
                                  </p:stCondLst>
                                  <p:childTnLst>
                                    <p:animEffect transition="out" filter="fade">
                                      <p:cBhvr>
                                        <p:cTn id="310" dur="500"/>
                                        <p:tgtEl>
                                          <p:spTgt spid="33"/>
                                        </p:tgtEl>
                                      </p:cBhvr>
                                    </p:animEffect>
                                    <p:set>
                                      <p:cBhvr>
                                        <p:cTn id="311" dur="1" fill="hold">
                                          <p:stCondLst>
                                            <p:cond delay="499"/>
                                          </p:stCondLst>
                                        </p:cTn>
                                        <p:tgtEl>
                                          <p:spTgt spid="33"/>
                                        </p:tgtEl>
                                        <p:attrNameLst>
                                          <p:attrName>style.visibility</p:attrName>
                                        </p:attrNameLst>
                                      </p:cBhvr>
                                      <p:to>
                                        <p:strVal val="hidden"/>
                                      </p:to>
                                    </p:set>
                                  </p:childTnLst>
                                </p:cTn>
                              </p:par>
                            </p:childTnLst>
                          </p:cTn>
                        </p:par>
                        <p:par>
                          <p:cTn id="312" fill="hold">
                            <p:stCondLst>
                              <p:cond delay="12000"/>
                            </p:stCondLst>
                            <p:childTnLst>
                              <p:par>
                                <p:cTn id="313" presetID="10" presetClass="entr" presetSubtype="0" fill="hold" nodeType="afterEffect">
                                  <p:stCondLst>
                                    <p:cond delay="0"/>
                                  </p:stCondLst>
                                  <p:childTnLst>
                                    <p:set>
                                      <p:cBhvr>
                                        <p:cTn id="314" dur="1" fill="hold">
                                          <p:stCondLst>
                                            <p:cond delay="0"/>
                                          </p:stCondLst>
                                        </p:cTn>
                                        <p:tgtEl>
                                          <p:spTgt spid="37"/>
                                        </p:tgtEl>
                                        <p:attrNameLst>
                                          <p:attrName>style.visibility</p:attrName>
                                        </p:attrNameLst>
                                      </p:cBhvr>
                                      <p:to>
                                        <p:strVal val="visible"/>
                                      </p:to>
                                    </p:set>
                                    <p:animEffect transition="in" filter="fade">
                                      <p:cBhvr>
                                        <p:cTn id="31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P spid="21"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314980"/>
            <a:ext cx="6858000" cy="523220"/>
          </a:xfrm>
          <a:prstGeom prst="rect">
            <a:avLst/>
          </a:prstGeom>
          <a:noFill/>
        </p:spPr>
        <p:txBody>
          <a:bodyPr wrap="square" rtlCol="0">
            <a:spAutoFit/>
          </a:bodyPr>
          <a:lstStyle/>
          <a:p>
            <a:pPr algn="ctr"/>
            <a:r>
              <a:rPr lang="en-US" sz="2800" b="1" dirty="0">
                <a:latin typeface="Cambria" panose="02040503050406030204" pitchFamily="18" charset="0"/>
              </a:rPr>
              <a:t>The Male Anatomy Review</a:t>
            </a:r>
          </a:p>
        </p:txBody>
      </p:sp>
      <p:sp>
        <p:nvSpPr>
          <p:cNvPr id="7" name="TextBox 6"/>
          <p:cNvSpPr txBox="1"/>
          <p:nvPr/>
        </p:nvSpPr>
        <p:spPr>
          <a:xfrm>
            <a:off x="1002000" y="2812144"/>
            <a:ext cx="1981200" cy="461665"/>
          </a:xfrm>
          <a:prstGeom prst="rect">
            <a:avLst/>
          </a:prstGeom>
          <a:noFill/>
        </p:spPr>
        <p:txBody>
          <a:bodyPr wrap="square" rtlCol="0">
            <a:spAutoFit/>
          </a:bodyPr>
          <a:lstStyle/>
          <a:p>
            <a:r>
              <a:rPr lang="en-US" sz="2400" dirty="0">
                <a:latin typeface="Cambria" panose="02040503050406030204" pitchFamily="18" charset="0"/>
              </a:rPr>
              <a:t>Testosterone</a:t>
            </a:r>
          </a:p>
        </p:txBody>
      </p:sp>
      <p:sp>
        <p:nvSpPr>
          <p:cNvPr id="9" name="TextBox 8"/>
          <p:cNvSpPr txBox="1"/>
          <p:nvPr/>
        </p:nvSpPr>
        <p:spPr>
          <a:xfrm>
            <a:off x="1303918" y="3195935"/>
            <a:ext cx="1363082" cy="461665"/>
          </a:xfrm>
          <a:prstGeom prst="rect">
            <a:avLst/>
          </a:prstGeom>
          <a:noFill/>
        </p:spPr>
        <p:txBody>
          <a:bodyPr wrap="square" rtlCol="0">
            <a:spAutoFit/>
          </a:bodyPr>
          <a:lstStyle/>
          <a:p>
            <a:r>
              <a:rPr lang="en-US" sz="2400" dirty="0">
                <a:latin typeface="Cambria" panose="02040503050406030204" pitchFamily="18" charset="0"/>
              </a:rPr>
              <a:t>Erection</a:t>
            </a:r>
          </a:p>
        </p:txBody>
      </p:sp>
      <p:sp>
        <p:nvSpPr>
          <p:cNvPr id="11" name="TextBox 10"/>
          <p:cNvSpPr txBox="1"/>
          <p:nvPr/>
        </p:nvSpPr>
        <p:spPr>
          <a:xfrm>
            <a:off x="1143000" y="3576935"/>
            <a:ext cx="1846507" cy="461665"/>
          </a:xfrm>
          <a:prstGeom prst="rect">
            <a:avLst/>
          </a:prstGeom>
          <a:noFill/>
        </p:spPr>
        <p:txBody>
          <a:bodyPr wrap="square" rtlCol="0">
            <a:spAutoFit/>
          </a:bodyPr>
          <a:lstStyle/>
          <a:p>
            <a:r>
              <a:rPr lang="en-US" sz="2400" dirty="0">
                <a:latin typeface="Cambria" panose="02040503050406030204" pitchFamily="18" charset="0"/>
              </a:rPr>
              <a:t>Ejaculation</a:t>
            </a:r>
          </a:p>
        </p:txBody>
      </p:sp>
      <p:sp>
        <p:nvSpPr>
          <p:cNvPr id="12" name="TextBox 11"/>
          <p:cNvSpPr txBox="1"/>
          <p:nvPr/>
        </p:nvSpPr>
        <p:spPr>
          <a:xfrm>
            <a:off x="1447163" y="3957935"/>
            <a:ext cx="1067437" cy="461665"/>
          </a:xfrm>
          <a:prstGeom prst="rect">
            <a:avLst/>
          </a:prstGeom>
          <a:noFill/>
        </p:spPr>
        <p:txBody>
          <a:bodyPr wrap="square" rtlCol="0">
            <a:spAutoFit/>
          </a:bodyPr>
          <a:lstStyle/>
          <a:p>
            <a:r>
              <a:rPr lang="en-US" sz="2400" dirty="0">
                <a:latin typeface="Cambria" panose="02040503050406030204" pitchFamily="18" charset="0"/>
              </a:rPr>
              <a:t>Sperm</a:t>
            </a:r>
          </a:p>
        </p:txBody>
      </p:sp>
      <p:sp>
        <p:nvSpPr>
          <p:cNvPr id="13" name="TextBox 12"/>
          <p:cNvSpPr txBox="1"/>
          <p:nvPr/>
        </p:nvSpPr>
        <p:spPr>
          <a:xfrm>
            <a:off x="1464440" y="4338935"/>
            <a:ext cx="1126360" cy="461665"/>
          </a:xfrm>
          <a:prstGeom prst="rect">
            <a:avLst/>
          </a:prstGeom>
          <a:noFill/>
        </p:spPr>
        <p:txBody>
          <a:bodyPr wrap="square" rtlCol="0">
            <a:spAutoFit/>
          </a:bodyPr>
          <a:lstStyle/>
          <a:p>
            <a:r>
              <a:rPr lang="en-US" sz="2400" dirty="0">
                <a:latin typeface="Cambria" panose="02040503050406030204" pitchFamily="18" charset="0"/>
              </a:rPr>
              <a:t>Semen</a:t>
            </a:r>
          </a:p>
        </p:txBody>
      </p:sp>
      <p:sp>
        <p:nvSpPr>
          <p:cNvPr id="15" name="TextBox 14"/>
          <p:cNvSpPr txBox="1"/>
          <p:nvPr/>
        </p:nvSpPr>
        <p:spPr>
          <a:xfrm>
            <a:off x="0" y="2106490"/>
            <a:ext cx="3962400" cy="477054"/>
          </a:xfrm>
          <a:prstGeom prst="rect">
            <a:avLst/>
          </a:prstGeom>
          <a:noFill/>
        </p:spPr>
        <p:txBody>
          <a:bodyPr wrap="square" rtlCol="0">
            <a:spAutoFit/>
          </a:bodyPr>
          <a:lstStyle/>
          <a:p>
            <a:pPr algn="ctr"/>
            <a:r>
              <a:rPr lang="en-US" sz="2500" b="1" dirty="0">
                <a:latin typeface="Cambria" panose="02040503050406030204" pitchFamily="18" charset="0"/>
              </a:rPr>
              <a:t>Male Anatomy Terms</a:t>
            </a:r>
          </a:p>
        </p:txBody>
      </p:sp>
      <p:grpSp>
        <p:nvGrpSpPr>
          <p:cNvPr id="5" name="Group 4"/>
          <p:cNvGrpSpPr/>
          <p:nvPr/>
        </p:nvGrpSpPr>
        <p:grpSpPr>
          <a:xfrm>
            <a:off x="3962400" y="1295400"/>
            <a:ext cx="5006199" cy="4800769"/>
            <a:chOff x="3962400" y="1295400"/>
            <a:chExt cx="5006199" cy="480076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1295400"/>
              <a:ext cx="5006199" cy="4474103"/>
            </a:xfrm>
            <a:prstGeom prst="rect">
              <a:avLst/>
            </a:prstGeom>
            <a:ln w="19050">
              <a:solidFill>
                <a:schemeClr val="tx1"/>
              </a:solidFill>
            </a:ln>
            <a:effectLst>
              <a:outerShdw blurRad="63500" sx="102000" sy="102000" algn="ctr" rotWithShape="0">
                <a:prstClr val="black">
                  <a:alpha val="40000"/>
                </a:prstClr>
              </a:outerShdw>
            </a:effectLst>
          </p:spPr>
        </p:pic>
        <p:sp>
          <p:nvSpPr>
            <p:cNvPr id="17" name="Rectangle 16"/>
            <p:cNvSpPr/>
            <p:nvPr/>
          </p:nvSpPr>
          <p:spPr>
            <a:xfrm>
              <a:off x="4114800" y="5788392"/>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20556525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6"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80">
                                          <p:stCondLst>
                                            <p:cond delay="0"/>
                                          </p:stCondLst>
                                        </p:cTn>
                                        <p:tgtEl>
                                          <p:spTgt spid="7"/>
                                        </p:tgtEl>
                                      </p:cBhvr>
                                    </p:animEffect>
                                    <p:anim calcmode="lin" valueType="num">
                                      <p:cBhvr>
                                        <p:cTn id="2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8" dur="26">
                                          <p:stCondLst>
                                            <p:cond delay="650"/>
                                          </p:stCondLst>
                                        </p:cTn>
                                        <p:tgtEl>
                                          <p:spTgt spid="7"/>
                                        </p:tgtEl>
                                      </p:cBhvr>
                                      <p:to x="100000" y="60000"/>
                                    </p:animScale>
                                    <p:animScale>
                                      <p:cBhvr>
                                        <p:cTn id="29" dur="166" decel="50000">
                                          <p:stCondLst>
                                            <p:cond delay="676"/>
                                          </p:stCondLst>
                                        </p:cTn>
                                        <p:tgtEl>
                                          <p:spTgt spid="7"/>
                                        </p:tgtEl>
                                      </p:cBhvr>
                                      <p:to x="100000" y="100000"/>
                                    </p:animScale>
                                    <p:animScale>
                                      <p:cBhvr>
                                        <p:cTn id="30" dur="26">
                                          <p:stCondLst>
                                            <p:cond delay="1312"/>
                                          </p:stCondLst>
                                        </p:cTn>
                                        <p:tgtEl>
                                          <p:spTgt spid="7"/>
                                        </p:tgtEl>
                                      </p:cBhvr>
                                      <p:to x="100000" y="80000"/>
                                    </p:animScale>
                                    <p:animScale>
                                      <p:cBhvr>
                                        <p:cTn id="31" dur="166" decel="50000">
                                          <p:stCondLst>
                                            <p:cond delay="1338"/>
                                          </p:stCondLst>
                                        </p:cTn>
                                        <p:tgtEl>
                                          <p:spTgt spid="7"/>
                                        </p:tgtEl>
                                      </p:cBhvr>
                                      <p:to x="100000" y="100000"/>
                                    </p:animScale>
                                    <p:animScale>
                                      <p:cBhvr>
                                        <p:cTn id="32" dur="26">
                                          <p:stCondLst>
                                            <p:cond delay="1642"/>
                                          </p:stCondLst>
                                        </p:cTn>
                                        <p:tgtEl>
                                          <p:spTgt spid="7"/>
                                        </p:tgtEl>
                                      </p:cBhvr>
                                      <p:to x="100000" y="90000"/>
                                    </p:animScale>
                                    <p:animScale>
                                      <p:cBhvr>
                                        <p:cTn id="33" dur="166" decel="50000">
                                          <p:stCondLst>
                                            <p:cond delay="1668"/>
                                          </p:stCondLst>
                                        </p:cTn>
                                        <p:tgtEl>
                                          <p:spTgt spid="7"/>
                                        </p:tgtEl>
                                      </p:cBhvr>
                                      <p:to x="100000" y="100000"/>
                                    </p:animScale>
                                    <p:animScale>
                                      <p:cBhvr>
                                        <p:cTn id="34" dur="26">
                                          <p:stCondLst>
                                            <p:cond delay="1808"/>
                                          </p:stCondLst>
                                        </p:cTn>
                                        <p:tgtEl>
                                          <p:spTgt spid="7"/>
                                        </p:tgtEl>
                                      </p:cBhvr>
                                      <p:to x="100000" y="95000"/>
                                    </p:animScale>
                                    <p:animScale>
                                      <p:cBhvr>
                                        <p:cTn id="35" dur="166" decel="50000">
                                          <p:stCondLst>
                                            <p:cond delay="1834"/>
                                          </p:stCondLst>
                                        </p:cTn>
                                        <p:tgtEl>
                                          <p:spTgt spid="7"/>
                                        </p:tgtEl>
                                      </p:cBhvr>
                                      <p:to x="100000" y="100000"/>
                                    </p:animScale>
                                  </p:childTnLst>
                                </p:cTn>
                              </p:par>
                            </p:childTnLst>
                          </p:cTn>
                        </p:par>
                        <p:par>
                          <p:cTn id="36" fill="hold">
                            <p:stCondLst>
                              <p:cond delay="5000"/>
                            </p:stCondLst>
                            <p:childTnLst>
                              <p:par>
                                <p:cTn id="37" presetID="26"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435">
                                          <p:stCondLst>
                                            <p:cond delay="0"/>
                                          </p:stCondLst>
                                        </p:cTn>
                                        <p:tgtEl>
                                          <p:spTgt spid="9"/>
                                        </p:tgtEl>
                                      </p:cBhvr>
                                    </p:animEffect>
                                    <p:anim calcmode="lin" valueType="num">
                                      <p:cBhvr>
                                        <p:cTn id="40" dur="136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43"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44"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45" dur="19">
                                          <p:stCondLst>
                                            <p:cond delay="487"/>
                                          </p:stCondLst>
                                        </p:cTn>
                                        <p:tgtEl>
                                          <p:spTgt spid="9"/>
                                        </p:tgtEl>
                                      </p:cBhvr>
                                      <p:to x="100000" y="60000"/>
                                    </p:animScale>
                                    <p:animScale>
                                      <p:cBhvr>
                                        <p:cTn id="46" dur="124" decel="50000">
                                          <p:stCondLst>
                                            <p:cond delay="507"/>
                                          </p:stCondLst>
                                        </p:cTn>
                                        <p:tgtEl>
                                          <p:spTgt spid="9"/>
                                        </p:tgtEl>
                                      </p:cBhvr>
                                      <p:to x="100000" y="100000"/>
                                    </p:animScale>
                                    <p:animScale>
                                      <p:cBhvr>
                                        <p:cTn id="47" dur="19">
                                          <p:stCondLst>
                                            <p:cond delay="984"/>
                                          </p:stCondLst>
                                        </p:cTn>
                                        <p:tgtEl>
                                          <p:spTgt spid="9"/>
                                        </p:tgtEl>
                                      </p:cBhvr>
                                      <p:to x="100000" y="80000"/>
                                    </p:animScale>
                                    <p:animScale>
                                      <p:cBhvr>
                                        <p:cTn id="48" dur="124" decel="50000">
                                          <p:stCondLst>
                                            <p:cond delay="1003"/>
                                          </p:stCondLst>
                                        </p:cTn>
                                        <p:tgtEl>
                                          <p:spTgt spid="9"/>
                                        </p:tgtEl>
                                      </p:cBhvr>
                                      <p:to x="100000" y="100000"/>
                                    </p:animScale>
                                    <p:animScale>
                                      <p:cBhvr>
                                        <p:cTn id="49" dur="19">
                                          <p:stCondLst>
                                            <p:cond delay="1231"/>
                                          </p:stCondLst>
                                        </p:cTn>
                                        <p:tgtEl>
                                          <p:spTgt spid="9"/>
                                        </p:tgtEl>
                                      </p:cBhvr>
                                      <p:to x="100000" y="90000"/>
                                    </p:animScale>
                                    <p:animScale>
                                      <p:cBhvr>
                                        <p:cTn id="50" dur="124" decel="50000">
                                          <p:stCondLst>
                                            <p:cond delay="1251"/>
                                          </p:stCondLst>
                                        </p:cTn>
                                        <p:tgtEl>
                                          <p:spTgt spid="9"/>
                                        </p:tgtEl>
                                      </p:cBhvr>
                                      <p:to x="100000" y="100000"/>
                                    </p:animScale>
                                    <p:animScale>
                                      <p:cBhvr>
                                        <p:cTn id="51" dur="19">
                                          <p:stCondLst>
                                            <p:cond delay="1356"/>
                                          </p:stCondLst>
                                        </p:cTn>
                                        <p:tgtEl>
                                          <p:spTgt spid="9"/>
                                        </p:tgtEl>
                                      </p:cBhvr>
                                      <p:to x="100000" y="95000"/>
                                    </p:animScale>
                                    <p:animScale>
                                      <p:cBhvr>
                                        <p:cTn id="52" dur="124" decel="50000">
                                          <p:stCondLst>
                                            <p:cond delay="1376"/>
                                          </p:stCondLst>
                                        </p:cTn>
                                        <p:tgtEl>
                                          <p:spTgt spid="9"/>
                                        </p:tgtEl>
                                      </p:cBhvr>
                                      <p:to x="100000" y="100000"/>
                                    </p:animScale>
                                  </p:childTnLst>
                                </p:cTn>
                              </p:par>
                            </p:childTnLst>
                          </p:cTn>
                        </p:par>
                        <p:par>
                          <p:cTn id="53" fill="hold">
                            <p:stCondLst>
                              <p:cond delay="6500"/>
                            </p:stCondLst>
                            <p:childTnLst>
                              <p:par>
                                <p:cTn id="54" presetID="26"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down)">
                                      <p:cBhvr>
                                        <p:cTn id="56" dur="435">
                                          <p:stCondLst>
                                            <p:cond delay="0"/>
                                          </p:stCondLst>
                                        </p:cTn>
                                        <p:tgtEl>
                                          <p:spTgt spid="11"/>
                                        </p:tgtEl>
                                      </p:cBhvr>
                                    </p:animEffect>
                                    <p:anim calcmode="lin" valueType="num">
                                      <p:cBhvr>
                                        <p:cTn id="57" dur="136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8"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9"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60"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61"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62" dur="19">
                                          <p:stCondLst>
                                            <p:cond delay="487"/>
                                          </p:stCondLst>
                                        </p:cTn>
                                        <p:tgtEl>
                                          <p:spTgt spid="11"/>
                                        </p:tgtEl>
                                      </p:cBhvr>
                                      <p:to x="100000" y="60000"/>
                                    </p:animScale>
                                    <p:animScale>
                                      <p:cBhvr>
                                        <p:cTn id="63" dur="124" decel="50000">
                                          <p:stCondLst>
                                            <p:cond delay="507"/>
                                          </p:stCondLst>
                                        </p:cTn>
                                        <p:tgtEl>
                                          <p:spTgt spid="11"/>
                                        </p:tgtEl>
                                      </p:cBhvr>
                                      <p:to x="100000" y="100000"/>
                                    </p:animScale>
                                    <p:animScale>
                                      <p:cBhvr>
                                        <p:cTn id="64" dur="19">
                                          <p:stCondLst>
                                            <p:cond delay="984"/>
                                          </p:stCondLst>
                                        </p:cTn>
                                        <p:tgtEl>
                                          <p:spTgt spid="11"/>
                                        </p:tgtEl>
                                      </p:cBhvr>
                                      <p:to x="100000" y="80000"/>
                                    </p:animScale>
                                    <p:animScale>
                                      <p:cBhvr>
                                        <p:cTn id="65" dur="124" decel="50000">
                                          <p:stCondLst>
                                            <p:cond delay="1003"/>
                                          </p:stCondLst>
                                        </p:cTn>
                                        <p:tgtEl>
                                          <p:spTgt spid="11"/>
                                        </p:tgtEl>
                                      </p:cBhvr>
                                      <p:to x="100000" y="100000"/>
                                    </p:animScale>
                                    <p:animScale>
                                      <p:cBhvr>
                                        <p:cTn id="66" dur="19">
                                          <p:stCondLst>
                                            <p:cond delay="1231"/>
                                          </p:stCondLst>
                                        </p:cTn>
                                        <p:tgtEl>
                                          <p:spTgt spid="11"/>
                                        </p:tgtEl>
                                      </p:cBhvr>
                                      <p:to x="100000" y="90000"/>
                                    </p:animScale>
                                    <p:animScale>
                                      <p:cBhvr>
                                        <p:cTn id="67" dur="124" decel="50000">
                                          <p:stCondLst>
                                            <p:cond delay="1251"/>
                                          </p:stCondLst>
                                        </p:cTn>
                                        <p:tgtEl>
                                          <p:spTgt spid="11"/>
                                        </p:tgtEl>
                                      </p:cBhvr>
                                      <p:to x="100000" y="100000"/>
                                    </p:animScale>
                                    <p:animScale>
                                      <p:cBhvr>
                                        <p:cTn id="68" dur="19">
                                          <p:stCondLst>
                                            <p:cond delay="1356"/>
                                          </p:stCondLst>
                                        </p:cTn>
                                        <p:tgtEl>
                                          <p:spTgt spid="11"/>
                                        </p:tgtEl>
                                      </p:cBhvr>
                                      <p:to x="100000" y="95000"/>
                                    </p:animScale>
                                    <p:animScale>
                                      <p:cBhvr>
                                        <p:cTn id="69" dur="124" decel="50000">
                                          <p:stCondLst>
                                            <p:cond delay="1376"/>
                                          </p:stCondLst>
                                        </p:cTn>
                                        <p:tgtEl>
                                          <p:spTgt spid="11"/>
                                        </p:tgtEl>
                                      </p:cBhvr>
                                      <p:to x="100000" y="100000"/>
                                    </p:animScale>
                                  </p:childTnLst>
                                </p:cTn>
                              </p:par>
                            </p:childTnLst>
                          </p:cTn>
                        </p:par>
                        <p:par>
                          <p:cTn id="70" fill="hold">
                            <p:stCondLst>
                              <p:cond delay="8000"/>
                            </p:stCondLst>
                            <p:childTnLst>
                              <p:par>
                                <p:cTn id="71" presetID="26"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435">
                                          <p:stCondLst>
                                            <p:cond delay="0"/>
                                          </p:stCondLst>
                                        </p:cTn>
                                        <p:tgtEl>
                                          <p:spTgt spid="12"/>
                                        </p:tgtEl>
                                      </p:cBhvr>
                                    </p:animEffect>
                                    <p:anim calcmode="lin" valueType="num">
                                      <p:cBhvr>
                                        <p:cTn id="74" dur="1366"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498"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498" tmFilter="0, 0; 0.125,0.2665; 0.25,0.4; 0.375,0.465; 0.5,0.5;  0.625,0.535; 0.75,0.6; 0.875,0.7335; 1,1">
                                          <p:stCondLst>
                                            <p:cond delay="498"/>
                                          </p:stCondLst>
                                        </p:cTn>
                                        <p:tgtEl>
                                          <p:spTgt spid="12"/>
                                        </p:tgtEl>
                                        <p:attrNameLst>
                                          <p:attrName>ppt_y</p:attrName>
                                        </p:attrNameLst>
                                      </p:cBhvr>
                                      <p:tavLst>
                                        <p:tav tm="0" fmla="#ppt_y-sin(pi*$)/9">
                                          <p:val>
                                            <p:fltVal val="0"/>
                                          </p:val>
                                        </p:tav>
                                        <p:tav tm="100000">
                                          <p:val>
                                            <p:fltVal val="1"/>
                                          </p:val>
                                        </p:tav>
                                      </p:tavLst>
                                    </p:anim>
                                    <p:anim calcmode="lin" valueType="num">
                                      <p:cBhvr>
                                        <p:cTn id="77" dur="249" tmFilter="0, 0; 0.125,0.2665; 0.25,0.4; 0.375,0.465; 0.5,0.5;  0.625,0.535; 0.75,0.6; 0.875,0.7335; 1,1">
                                          <p:stCondLst>
                                            <p:cond delay="993"/>
                                          </p:stCondLst>
                                        </p:cTn>
                                        <p:tgtEl>
                                          <p:spTgt spid="12"/>
                                        </p:tgtEl>
                                        <p:attrNameLst>
                                          <p:attrName>ppt_y</p:attrName>
                                        </p:attrNameLst>
                                      </p:cBhvr>
                                      <p:tavLst>
                                        <p:tav tm="0" fmla="#ppt_y-sin(pi*$)/27">
                                          <p:val>
                                            <p:fltVal val="0"/>
                                          </p:val>
                                        </p:tav>
                                        <p:tav tm="100000">
                                          <p:val>
                                            <p:fltVal val="1"/>
                                          </p:val>
                                        </p:tav>
                                      </p:tavLst>
                                    </p:anim>
                                    <p:anim calcmode="lin" valueType="num">
                                      <p:cBhvr>
                                        <p:cTn id="78" dur="123" tmFilter="0, 0; 0.125,0.2665; 0.25,0.4; 0.375,0.465; 0.5,0.5;  0.625,0.535; 0.75,0.6; 0.875,0.7335; 1,1">
                                          <p:stCondLst>
                                            <p:cond delay="1242"/>
                                          </p:stCondLst>
                                        </p:cTn>
                                        <p:tgtEl>
                                          <p:spTgt spid="12"/>
                                        </p:tgtEl>
                                        <p:attrNameLst>
                                          <p:attrName>ppt_y</p:attrName>
                                        </p:attrNameLst>
                                      </p:cBhvr>
                                      <p:tavLst>
                                        <p:tav tm="0" fmla="#ppt_y-sin(pi*$)/81">
                                          <p:val>
                                            <p:fltVal val="0"/>
                                          </p:val>
                                        </p:tav>
                                        <p:tav tm="100000">
                                          <p:val>
                                            <p:fltVal val="1"/>
                                          </p:val>
                                        </p:tav>
                                      </p:tavLst>
                                    </p:anim>
                                    <p:animScale>
                                      <p:cBhvr>
                                        <p:cTn id="79" dur="19">
                                          <p:stCondLst>
                                            <p:cond delay="487"/>
                                          </p:stCondLst>
                                        </p:cTn>
                                        <p:tgtEl>
                                          <p:spTgt spid="12"/>
                                        </p:tgtEl>
                                      </p:cBhvr>
                                      <p:to x="100000" y="60000"/>
                                    </p:animScale>
                                    <p:animScale>
                                      <p:cBhvr>
                                        <p:cTn id="80" dur="124" decel="50000">
                                          <p:stCondLst>
                                            <p:cond delay="507"/>
                                          </p:stCondLst>
                                        </p:cTn>
                                        <p:tgtEl>
                                          <p:spTgt spid="12"/>
                                        </p:tgtEl>
                                      </p:cBhvr>
                                      <p:to x="100000" y="100000"/>
                                    </p:animScale>
                                    <p:animScale>
                                      <p:cBhvr>
                                        <p:cTn id="81" dur="19">
                                          <p:stCondLst>
                                            <p:cond delay="984"/>
                                          </p:stCondLst>
                                        </p:cTn>
                                        <p:tgtEl>
                                          <p:spTgt spid="12"/>
                                        </p:tgtEl>
                                      </p:cBhvr>
                                      <p:to x="100000" y="80000"/>
                                    </p:animScale>
                                    <p:animScale>
                                      <p:cBhvr>
                                        <p:cTn id="82" dur="124" decel="50000">
                                          <p:stCondLst>
                                            <p:cond delay="1003"/>
                                          </p:stCondLst>
                                        </p:cTn>
                                        <p:tgtEl>
                                          <p:spTgt spid="12"/>
                                        </p:tgtEl>
                                      </p:cBhvr>
                                      <p:to x="100000" y="100000"/>
                                    </p:animScale>
                                    <p:animScale>
                                      <p:cBhvr>
                                        <p:cTn id="83" dur="19">
                                          <p:stCondLst>
                                            <p:cond delay="1231"/>
                                          </p:stCondLst>
                                        </p:cTn>
                                        <p:tgtEl>
                                          <p:spTgt spid="12"/>
                                        </p:tgtEl>
                                      </p:cBhvr>
                                      <p:to x="100000" y="90000"/>
                                    </p:animScale>
                                    <p:animScale>
                                      <p:cBhvr>
                                        <p:cTn id="84" dur="124" decel="50000">
                                          <p:stCondLst>
                                            <p:cond delay="1251"/>
                                          </p:stCondLst>
                                        </p:cTn>
                                        <p:tgtEl>
                                          <p:spTgt spid="12"/>
                                        </p:tgtEl>
                                      </p:cBhvr>
                                      <p:to x="100000" y="100000"/>
                                    </p:animScale>
                                    <p:animScale>
                                      <p:cBhvr>
                                        <p:cTn id="85" dur="19">
                                          <p:stCondLst>
                                            <p:cond delay="1356"/>
                                          </p:stCondLst>
                                        </p:cTn>
                                        <p:tgtEl>
                                          <p:spTgt spid="12"/>
                                        </p:tgtEl>
                                      </p:cBhvr>
                                      <p:to x="100000" y="95000"/>
                                    </p:animScale>
                                    <p:animScale>
                                      <p:cBhvr>
                                        <p:cTn id="86" dur="124" decel="50000">
                                          <p:stCondLst>
                                            <p:cond delay="1376"/>
                                          </p:stCondLst>
                                        </p:cTn>
                                        <p:tgtEl>
                                          <p:spTgt spid="12"/>
                                        </p:tgtEl>
                                      </p:cBhvr>
                                      <p:to x="100000" y="100000"/>
                                    </p:animScale>
                                  </p:childTnLst>
                                </p:cTn>
                              </p:par>
                            </p:childTnLst>
                          </p:cTn>
                        </p:par>
                        <p:par>
                          <p:cTn id="87" fill="hold">
                            <p:stCondLst>
                              <p:cond delay="9500"/>
                            </p:stCondLst>
                            <p:childTnLst>
                              <p:par>
                                <p:cTn id="88" presetID="26" presetClass="entr" presetSubtype="0" fill="hold" grpId="0" nodeType="after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wipe(down)">
                                      <p:cBhvr>
                                        <p:cTn id="90" dur="435">
                                          <p:stCondLst>
                                            <p:cond delay="0"/>
                                          </p:stCondLst>
                                        </p:cTn>
                                        <p:tgtEl>
                                          <p:spTgt spid="13"/>
                                        </p:tgtEl>
                                      </p:cBhvr>
                                    </p:animEffect>
                                    <p:anim calcmode="lin" valueType="num">
                                      <p:cBhvr>
                                        <p:cTn id="91" dur="1366"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2" dur="498"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3" dur="498" tmFilter="0, 0; 0.125,0.2665; 0.25,0.4; 0.375,0.465; 0.5,0.5;  0.625,0.535; 0.75,0.6; 0.875,0.7335; 1,1">
                                          <p:stCondLst>
                                            <p:cond delay="498"/>
                                          </p:stCondLst>
                                        </p:cTn>
                                        <p:tgtEl>
                                          <p:spTgt spid="13"/>
                                        </p:tgtEl>
                                        <p:attrNameLst>
                                          <p:attrName>ppt_y</p:attrName>
                                        </p:attrNameLst>
                                      </p:cBhvr>
                                      <p:tavLst>
                                        <p:tav tm="0" fmla="#ppt_y-sin(pi*$)/9">
                                          <p:val>
                                            <p:fltVal val="0"/>
                                          </p:val>
                                        </p:tav>
                                        <p:tav tm="100000">
                                          <p:val>
                                            <p:fltVal val="1"/>
                                          </p:val>
                                        </p:tav>
                                      </p:tavLst>
                                    </p:anim>
                                    <p:anim calcmode="lin" valueType="num">
                                      <p:cBhvr>
                                        <p:cTn id="94" dur="249" tmFilter="0, 0; 0.125,0.2665; 0.25,0.4; 0.375,0.465; 0.5,0.5;  0.625,0.535; 0.75,0.6; 0.875,0.7335; 1,1">
                                          <p:stCondLst>
                                            <p:cond delay="993"/>
                                          </p:stCondLst>
                                        </p:cTn>
                                        <p:tgtEl>
                                          <p:spTgt spid="13"/>
                                        </p:tgtEl>
                                        <p:attrNameLst>
                                          <p:attrName>ppt_y</p:attrName>
                                        </p:attrNameLst>
                                      </p:cBhvr>
                                      <p:tavLst>
                                        <p:tav tm="0" fmla="#ppt_y-sin(pi*$)/27">
                                          <p:val>
                                            <p:fltVal val="0"/>
                                          </p:val>
                                        </p:tav>
                                        <p:tav tm="100000">
                                          <p:val>
                                            <p:fltVal val="1"/>
                                          </p:val>
                                        </p:tav>
                                      </p:tavLst>
                                    </p:anim>
                                    <p:anim calcmode="lin" valueType="num">
                                      <p:cBhvr>
                                        <p:cTn id="95" dur="123" tmFilter="0, 0; 0.125,0.2665; 0.25,0.4; 0.375,0.465; 0.5,0.5;  0.625,0.535; 0.75,0.6; 0.875,0.7335; 1,1">
                                          <p:stCondLst>
                                            <p:cond delay="1242"/>
                                          </p:stCondLst>
                                        </p:cTn>
                                        <p:tgtEl>
                                          <p:spTgt spid="13"/>
                                        </p:tgtEl>
                                        <p:attrNameLst>
                                          <p:attrName>ppt_y</p:attrName>
                                        </p:attrNameLst>
                                      </p:cBhvr>
                                      <p:tavLst>
                                        <p:tav tm="0" fmla="#ppt_y-sin(pi*$)/81">
                                          <p:val>
                                            <p:fltVal val="0"/>
                                          </p:val>
                                        </p:tav>
                                        <p:tav tm="100000">
                                          <p:val>
                                            <p:fltVal val="1"/>
                                          </p:val>
                                        </p:tav>
                                      </p:tavLst>
                                    </p:anim>
                                    <p:animScale>
                                      <p:cBhvr>
                                        <p:cTn id="96" dur="19">
                                          <p:stCondLst>
                                            <p:cond delay="487"/>
                                          </p:stCondLst>
                                        </p:cTn>
                                        <p:tgtEl>
                                          <p:spTgt spid="13"/>
                                        </p:tgtEl>
                                      </p:cBhvr>
                                      <p:to x="100000" y="60000"/>
                                    </p:animScale>
                                    <p:animScale>
                                      <p:cBhvr>
                                        <p:cTn id="97" dur="124" decel="50000">
                                          <p:stCondLst>
                                            <p:cond delay="507"/>
                                          </p:stCondLst>
                                        </p:cTn>
                                        <p:tgtEl>
                                          <p:spTgt spid="13"/>
                                        </p:tgtEl>
                                      </p:cBhvr>
                                      <p:to x="100000" y="100000"/>
                                    </p:animScale>
                                    <p:animScale>
                                      <p:cBhvr>
                                        <p:cTn id="98" dur="19">
                                          <p:stCondLst>
                                            <p:cond delay="984"/>
                                          </p:stCondLst>
                                        </p:cTn>
                                        <p:tgtEl>
                                          <p:spTgt spid="13"/>
                                        </p:tgtEl>
                                      </p:cBhvr>
                                      <p:to x="100000" y="80000"/>
                                    </p:animScale>
                                    <p:animScale>
                                      <p:cBhvr>
                                        <p:cTn id="99" dur="124" decel="50000">
                                          <p:stCondLst>
                                            <p:cond delay="1003"/>
                                          </p:stCondLst>
                                        </p:cTn>
                                        <p:tgtEl>
                                          <p:spTgt spid="13"/>
                                        </p:tgtEl>
                                      </p:cBhvr>
                                      <p:to x="100000" y="100000"/>
                                    </p:animScale>
                                    <p:animScale>
                                      <p:cBhvr>
                                        <p:cTn id="100" dur="19">
                                          <p:stCondLst>
                                            <p:cond delay="1231"/>
                                          </p:stCondLst>
                                        </p:cTn>
                                        <p:tgtEl>
                                          <p:spTgt spid="13"/>
                                        </p:tgtEl>
                                      </p:cBhvr>
                                      <p:to x="100000" y="90000"/>
                                    </p:animScale>
                                    <p:animScale>
                                      <p:cBhvr>
                                        <p:cTn id="101" dur="124" decel="50000">
                                          <p:stCondLst>
                                            <p:cond delay="1251"/>
                                          </p:stCondLst>
                                        </p:cTn>
                                        <p:tgtEl>
                                          <p:spTgt spid="13"/>
                                        </p:tgtEl>
                                      </p:cBhvr>
                                      <p:to x="100000" y="100000"/>
                                    </p:animScale>
                                    <p:animScale>
                                      <p:cBhvr>
                                        <p:cTn id="102" dur="19">
                                          <p:stCondLst>
                                            <p:cond delay="1356"/>
                                          </p:stCondLst>
                                        </p:cTn>
                                        <p:tgtEl>
                                          <p:spTgt spid="13"/>
                                        </p:tgtEl>
                                      </p:cBhvr>
                                      <p:to x="100000" y="95000"/>
                                    </p:animScale>
                                    <p:animScale>
                                      <p:cBhvr>
                                        <p:cTn id="103" dur="124" decel="50000">
                                          <p:stCondLst>
                                            <p:cond delay="1376"/>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P spid="12"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 y="1978813"/>
            <a:ext cx="3821613" cy="477054"/>
          </a:xfrm>
          <a:prstGeom prst="rect">
            <a:avLst/>
          </a:prstGeom>
          <a:noFill/>
        </p:spPr>
        <p:txBody>
          <a:bodyPr wrap="square" rtlCol="0">
            <a:spAutoFit/>
          </a:bodyPr>
          <a:lstStyle/>
          <a:p>
            <a:pPr algn="ctr"/>
            <a:r>
              <a:rPr lang="en-US" sz="2500" b="1" dirty="0">
                <a:latin typeface="Cambria" panose="02040503050406030204" pitchFamily="18" charset="0"/>
              </a:rPr>
              <a:t>Female Anatomy Terms</a:t>
            </a:r>
          </a:p>
        </p:txBody>
      </p:sp>
      <p:sp>
        <p:nvSpPr>
          <p:cNvPr id="10" name="TextBox 9"/>
          <p:cNvSpPr txBox="1"/>
          <p:nvPr/>
        </p:nvSpPr>
        <p:spPr>
          <a:xfrm>
            <a:off x="1047750" y="238780"/>
            <a:ext cx="7048500" cy="523220"/>
          </a:xfrm>
          <a:prstGeom prst="rect">
            <a:avLst/>
          </a:prstGeom>
          <a:noFill/>
        </p:spPr>
        <p:txBody>
          <a:bodyPr wrap="square" rtlCol="0">
            <a:spAutoFit/>
          </a:bodyPr>
          <a:lstStyle/>
          <a:p>
            <a:pPr algn="ctr"/>
            <a:r>
              <a:rPr lang="en-US" sz="2800" b="1" dirty="0">
                <a:latin typeface="Cambria" panose="02040503050406030204" pitchFamily="18" charset="0"/>
              </a:rPr>
              <a:t>Female Anatomy Review</a:t>
            </a:r>
          </a:p>
        </p:txBody>
      </p:sp>
      <p:sp>
        <p:nvSpPr>
          <p:cNvPr id="16" name="TextBox 15"/>
          <p:cNvSpPr txBox="1"/>
          <p:nvPr/>
        </p:nvSpPr>
        <p:spPr>
          <a:xfrm>
            <a:off x="1129961" y="2743200"/>
            <a:ext cx="1479789" cy="461665"/>
          </a:xfrm>
          <a:prstGeom prst="rect">
            <a:avLst/>
          </a:prstGeom>
          <a:noFill/>
        </p:spPr>
        <p:txBody>
          <a:bodyPr wrap="square" rtlCol="0">
            <a:spAutoFit/>
          </a:bodyPr>
          <a:lstStyle/>
          <a:p>
            <a:r>
              <a:rPr lang="en-US" sz="2400" dirty="0">
                <a:latin typeface="Cambria" panose="02040503050406030204" pitchFamily="18" charset="0"/>
              </a:rPr>
              <a:t>Estrogen</a:t>
            </a:r>
          </a:p>
        </p:txBody>
      </p:sp>
      <p:sp>
        <p:nvSpPr>
          <p:cNvPr id="17" name="TextBox 16"/>
          <p:cNvSpPr txBox="1"/>
          <p:nvPr/>
        </p:nvSpPr>
        <p:spPr>
          <a:xfrm>
            <a:off x="1105262" y="3124200"/>
            <a:ext cx="1537910" cy="461665"/>
          </a:xfrm>
          <a:prstGeom prst="rect">
            <a:avLst/>
          </a:prstGeom>
          <a:noFill/>
        </p:spPr>
        <p:txBody>
          <a:bodyPr wrap="square" rtlCol="0">
            <a:spAutoFit/>
          </a:bodyPr>
          <a:lstStyle/>
          <a:p>
            <a:r>
              <a:rPr lang="en-US" sz="2400" dirty="0">
                <a:latin typeface="Cambria" panose="02040503050406030204" pitchFamily="18" charset="0"/>
              </a:rPr>
              <a:t>Ovulation</a:t>
            </a:r>
          </a:p>
        </p:txBody>
      </p:sp>
      <p:sp>
        <p:nvSpPr>
          <p:cNvPr id="18" name="TextBox 17"/>
          <p:cNvSpPr txBox="1"/>
          <p:nvPr/>
        </p:nvSpPr>
        <p:spPr>
          <a:xfrm>
            <a:off x="1299288" y="3533884"/>
            <a:ext cx="1006869" cy="461665"/>
          </a:xfrm>
          <a:prstGeom prst="rect">
            <a:avLst/>
          </a:prstGeom>
          <a:noFill/>
        </p:spPr>
        <p:txBody>
          <a:bodyPr wrap="square" rtlCol="0">
            <a:spAutoFit/>
          </a:bodyPr>
          <a:lstStyle/>
          <a:p>
            <a:pPr algn="ctr"/>
            <a:r>
              <a:rPr lang="en-US" sz="2400" dirty="0">
                <a:latin typeface="Cambria" panose="02040503050406030204" pitchFamily="18" charset="0"/>
              </a:rPr>
              <a:t>Egg</a:t>
            </a:r>
          </a:p>
        </p:txBody>
      </p:sp>
      <p:sp>
        <p:nvSpPr>
          <p:cNvPr id="19" name="TextBox 18"/>
          <p:cNvSpPr txBox="1"/>
          <p:nvPr/>
        </p:nvSpPr>
        <p:spPr>
          <a:xfrm>
            <a:off x="895758" y="3957935"/>
            <a:ext cx="2063003" cy="461665"/>
          </a:xfrm>
          <a:prstGeom prst="rect">
            <a:avLst/>
          </a:prstGeom>
          <a:noFill/>
        </p:spPr>
        <p:txBody>
          <a:bodyPr wrap="square" rtlCol="0">
            <a:spAutoFit/>
          </a:bodyPr>
          <a:lstStyle/>
          <a:p>
            <a:r>
              <a:rPr lang="en-US" sz="2400" dirty="0">
                <a:latin typeface="Cambria" panose="02040503050406030204" pitchFamily="18" charset="0"/>
              </a:rPr>
              <a:t>Menstruation</a:t>
            </a:r>
          </a:p>
        </p:txBody>
      </p:sp>
      <p:grpSp>
        <p:nvGrpSpPr>
          <p:cNvPr id="3" name="Group 2"/>
          <p:cNvGrpSpPr/>
          <p:nvPr/>
        </p:nvGrpSpPr>
        <p:grpSpPr>
          <a:xfrm>
            <a:off x="3821612" y="1105292"/>
            <a:ext cx="5169988" cy="4688885"/>
            <a:chOff x="3821612" y="1105292"/>
            <a:chExt cx="5169988" cy="4688885"/>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612" y="1105292"/>
              <a:ext cx="5169988" cy="4381108"/>
            </a:xfrm>
            <a:prstGeom prst="rect">
              <a:avLst/>
            </a:prstGeom>
            <a:ln w="19050">
              <a:solidFill>
                <a:schemeClr val="tx1"/>
              </a:solidFill>
            </a:ln>
            <a:effectLst>
              <a:outerShdw blurRad="63500" sx="102000" sy="102000" algn="ctr" rotWithShape="0">
                <a:prstClr val="black">
                  <a:alpha val="40000"/>
                </a:prstClr>
              </a:outerShdw>
            </a:effectLst>
          </p:spPr>
        </p:pic>
        <p:sp>
          <p:nvSpPr>
            <p:cNvPr id="20" name="Rectangle 19"/>
            <p:cNvSpPr/>
            <p:nvPr/>
          </p:nvSpPr>
          <p:spPr>
            <a:xfrm>
              <a:off x="4092166" y="5486400"/>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70892287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6"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80">
                                          <p:stCondLst>
                                            <p:cond delay="0"/>
                                          </p:stCondLst>
                                        </p:cTn>
                                        <p:tgtEl>
                                          <p:spTgt spid="16"/>
                                        </p:tgtEl>
                                      </p:cBhvr>
                                    </p:animEffect>
                                    <p:anim calcmode="lin" valueType="num">
                                      <p:cBhvr>
                                        <p:cTn id="2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8" dur="26">
                                          <p:stCondLst>
                                            <p:cond delay="650"/>
                                          </p:stCondLst>
                                        </p:cTn>
                                        <p:tgtEl>
                                          <p:spTgt spid="16"/>
                                        </p:tgtEl>
                                      </p:cBhvr>
                                      <p:to x="100000" y="60000"/>
                                    </p:animScale>
                                    <p:animScale>
                                      <p:cBhvr>
                                        <p:cTn id="29" dur="166" decel="50000">
                                          <p:stCondLst>
                                            <p:cond delay="676"/>
                                          </p:stCondLst>
                                        </p:cTn>
                                        <p:tgtEl>
                                          <p:spTgt spid="16"/>
                                        </p:tgtEl>
                                      </p:cBhvr>
                                      <p:to x="100000" y="100000"/>
                                    </p:animScale>
                                    <p:animScale>
                                      <p:cBhvr>
                                        <p:cTn id="30" dur="26">
                                          <p:stCondLst>
                                            <p:cond delay="1312"/>
                                          </p:stCondLst>
                                        </p:cTn>
                                        <p:tgtEl>
                                          <p:spTgt spid="16"/>
                                        </p:tgtEl>
                                      </p:cBhvr>
                                      <p:to x="100000" y="80000"/>
                                    </p:animScale>
                                    <p:animScale>
                                      <p:cBhvr>
                                        <p:cTn id="31" dur="166" decel="50000">
                                          <p:stCondLst>
                                            <p:cond delay="1338"/>
                                          </p:stCondLst>
                                        </p:cTn>
                                        <p:tgtEl>
                                          <p:spTgt spid="16"/>
                                        </p:tgtEl>
                                      </p:cBhvr>
                                      <p:to x="100000" y="100000"/>
                                    </p:animScale>
                                    <p:animScale>
                                      <p:cBhvr>
                                        <p:cTn id="32" dur="26">
                                          <p:stCondLst>
                                            <p:cond delay="1642"/>
                                          </p:stCondLst>
                                        </p:cTn>
                                        <p:tgtEl>
                                          <p:spTgt spid="16"/>
                                        </p:tgtEl>
                                      </p:cBhvr>
                                      <p:to x="100000" y="90000"/>
                                    </p:animScale>
                                    <p:animScale>
                                      <p:cBhvr>
                                        <p:cTn id="33" dur="166" decel="50000">
                                          <p:stCondLst>
                                            <p:cond delay="1668"/>
                                          </p:stCondLst>
                                        </p:cTn>
                                        <p:tgtEl>
                                          <p:spTgt spid="16"/>
                                        </p:tgtEl>
                                      </p:cBhvr>
                                      <p:to x="100000" y="100000"/>
                                    </p:animScale>
                                    <p:animScale>
                                      <p:cBhvr>
                                        <p:cTn id="34" dur="26">
                                          <p:stCondLst>
                                            <p:cond delay="1808"/>
                                          </p:stCondLst>
                                        </p:cTn>
                                        <p:tgtEl>
                                          <p:spTgt spid="16"/>
                                        </p:tgtEl>
                                      </p:cBhvr>
                                      <p:to x="100000" y="95000"/>
                                    </p:animScale>
                                    <p:animScale>
                                      <p:cBhvr>
                                        <p:cTn id="35" dur="166" decel="50000">
                                          <p:stCondLst>
                                            <p:cond delay="1834"/>
                                          </p:stCondLst>
                                        </p:cTn>
                                        <p:tgtEl>
                                          <p:spTgt spid="16"/>
                                        </p:tgtEl>
                                      </p:cBhvr>
                                      <p:to x="100000" y="100000"/>
                                    </p:animScale>
                                  </p:childTnLst>
                                </p:cTn>
                              </p:par>
                            </p:childTnLst>
                          </p:cTn>
                        </p:par>
                        <p:par>
                          <p:cTn id="36" fill="hold">
                            <p:stCondLst>
                              <p:cond delay="5000"/>
                            </p:stCondLst>
                            <p:childTnLst>
                              <p:par>
                                <p:cTn id="37" presetID="26"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7">
                                          <p:stCondLst>
                                            <p:cond delay="0"/>
                                          </p:stCondLst>
                                        </p:cTn>
                                        <p:tgtEl>
                                          <p:spTgt spid="17"/>
                                        </p:tgtEl>
                                      </p:cBhvr>
                                    </p:animEffect>
                                    <p:anim calcmode="lin" valueType="num">
                                      <p:cBhvr>
                                        <p:cTn id="40" dur="1594"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17"/>
                                        </p:tgtEl>
                                        <p:attrNameLst>
                                          <p:attrName>ppt_y</p:attrName>
                                        </p:attrNameLst>
                                      </p:cBhvr>
                                      <p:tavLst>
                                        <p:tav tm="0" fmla="#ppt_y-sin(pi*$)/9">
                                          <p:val>
                                            <p:fltVal val="0"/>
                                          </p:val>
                                        </p:tav>
                                        <p:tav tm="100000">
                                          <p:val>
                                            <p:fltVal val="1"/>
                                          </p:val>
                                        </p:tav>
                                      </p:tavLst>
                                    </p:anim>
                                    <p:anim calcmode="lin" valueType="num">
                                      <p:cBhvr>
                                        <p:cTn id="43" dur="291" tmFilter="0, 0; 0.125,0.2665; 0.25,0.4; 0.375,0.465; 0.5,0.5;  0.625,0.535; 0.75,0.6; 0.875,0.7335; 1,1">
                                          <p:stCondLst>
                                            <p:cond delay="1159"/>
                                          </p:stCondLst>
                                        </p:cTn>
                                        <p:tgtEl>
                                          <p:spTgt spid="17"/>
                                        </p:tgtEl>
                                        <p:attrNameLst>
                                          <p:attrName>ppt_y</p:attrName>
                                        </p:attrNameLst>
                                      </p:cBhvr>
                                      <p:tavLst>
                                        <p:tav tm="0" fmla="#ppt_y-sin(pi*$)/27">
                                          <p:val>
                                            <p:fltVal val="0"/>
                                          </p:val>
                                        </p:tav>
                                        <p:tav tm="100000">
                                          <p:val>
                                            <p:fltVal val="1"/>
                                          </p:val>
                                        </p:tav>
                                      </p:tavLst>
                                    </p:anim>
                                    <p:anim calcmode="lin" valueType="num">
                                      <p:cBhvr>
                                        <p:cTn id="44" dur="144" tmFilter="0, 0; 0.125,0.2665; 0.25,0.4; 0.375,0.465; 0.5,0.5;  0.625,0.535; 0.75,0.6; 0.875,0.7335; 1,1">
                                          <p:stCondLst>
                                            <p:cond delay="1449"/>
                                          </p:stCondLst>
                                        </p:cTn>
                                        <p:tgtEl>
                                          <p:spTgt spid="17"/>
                                        </p:tgtEl>
                                        <p:attrNameLst>
                                          <p:attrName>ppt_y</p:attrName>
                                        </p:attrNameLst>
                                      </p:cBhvr>
                                      <p:tavLst>
                                        <p:tav tm="0" fmla="#ppt_y-sin(pi*$)/81">
                                          <p:val>
                                            <p:fltVal val="0"/>
                                          </p:val>
                                        </p:tav>
                                        <p:tav tm="100000">
                                          <p:val>
                                            <p:fltVal val="1"/>
                                          </p:val>
                                        </p:tav>
                                      </p:tavLst>
                                    </p:anim>
                                    <p:animScale>
                                      <p:cBhvr>
                                        <p:cTn id="45" dur="23">
                                          <p:stCondLst>
                                            <p:cond delay="569"/>
                                          </p:stCondLst>
                                        </p:cTn>
                                        <p:tgtEl>
                                          <p:spTgt spid="17"/>
                                        </p:tgtEl>
                                      </p:cBhvr>
                                      <p:to x="100000" y="60000"/>
                                    </p:animScale>
                                    <p:animScale>
                                      <p:cBhvr>
                                        <p:cTn id="46" dur="145" decel="50000">
                                          <p:stCondLst>
                                            <p:cond delay="592"/>
                                          </p:stCondLst>
                                        </p:cTn>
                                        <p:tgtEl>
                                          <p:spTgt spid="17"/>
                                        </p:tgtEl>
                                      </p:cBhvr>
                                      <p:to x="100000" y="100000"/>
                                    </p:animScale>
                                    <p:animScale>
                                      <p:cBhvr>
                                        <p:cTn id="47" dur="23">
                                          <p:stCondLst>
                                            <p:cond delay="1148"/>
                                          </p:stCondLst>
                                        </p:cTn>
                                        <p:tgtEl>
                                          <p:spTgt spid="17"/>
                                        </p:tgtEl>
                                      </p:cBhvr>
                                      <p:to x="100000" y="80000"/>
                                    </p:animScale>
                                    <p:animScale>
                                      <p:cBhvr>
                                        <p:cTn id="48" dur="145" decel="50000">
                                          <p:stCondLst>
                                            <p:cond delay="1171"/>
                                          </p:stCondLst>
                                        </p:cTn>
                                        <p:tgtEl>
                                          <p:spTgt spid="17"/>
                                        </p:tgtEl>
                                      </p:cBhvr>
                                      <p:to x="100000" y="100000"/>
                                    </p:animScale>
                                    <p:animScale>
                                      <p:cBhvr>
                                        <p:cTn id="49" dur="23">
                                          <p:stCondLst>
                                            <p:cond delay="1437"/>
                                          </p:stCondLst>
                                        </p:cTn>
                                        <p:tgtEl>
                                          <p:spTgt spid="17"/>
                                        </p:tgtEl>
                                      </p:cBhvr>
                                      <p:to x="100000" y="90000"/>
                                    </p:animScale>
                                    <p:animScale>
                                      <p:cBhvr>
                                        <p:cTn id="50" dur="145" decel="50000">
                                          <p:stCondLst>
                                            <p:cond delay="1460"/>
                                          </p:stCondLst>
                                        </p:cTn>
                                        <p:tgtEl>
                                          <p:spTgt spid="17"/>
                                        </p:tgtEl>
                                      </p:cBhvr>
                                      <p:to x="100000" y="100000"/>
                                    </p:animScale>
                                    <p:animScale>
                                      <p:cBhvr>
                                        <p:cTn id="51" dur="23">
                                          <p:stCondLst>
                                            <p:cond delay="1582"/>
                                          </p:stCondLst>
                                        </p:cTn>
                                        <p:tgtEl>
                                          <p:spTgt spid="17"/>
                                        </p:tgtEl>
                                      </p:cBhvr>
                                      <p:to x="100000" y="95000"/>
                                    </p:animScale>
                                    <p:animScale>
                                      <p:cBhvr>
                                        <p:cTn id="52" dur="145" decel="50000">
                                          <p:stCondLst>
                                            <p:cond delay="1605"/>
                                          </p:stCondLst>
                                        </p:cTn>
                                        <p:tgtEl>
                                          <p:spTgt spid="17"/>
                                        </p:tgtEl>
                                      </p:cBhvr>
                                      <p:to x="100000" y="100000"/>
                                    </p:animScale>
                                  </p:childTnLst>
                                </p:cTn>
                              </p:par>
                            </p:childTnLst>
                          </p:cTn>
                        </p:par>
                        <p:par>
                          <p:cTn id="53" fill="hold">
                            <p:stCondLst>
                              <p:cond delay="6750"/>
                            </p:stCondLst>
                            <p:childTnLst>
                              <p:par>
                                <p:cTn id="54" presetID="26"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7">
                                          <p:stCondLst>
                                            <p:cond delay="0"/>
                                          </p:stCondLst>
                                        </p:cTn>
                                        <p:tgtEl>
                                          <p:spTgt spid="18"/>
                                        </p:tgtEl>
                                      </p:cBhvr>
                                    </p:animEffect>
                                    <p:anim calcmode="lin" valueType="num">
                                      <p:cBhvr>
                                        <p:cTn id="57" dur="1594"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8" dur="581"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9" dur="581" tmFilter="0, 0; 0.125,0.2665; 0.25,0.4; 0.375,0.465; 0.5,0.5;  0.625,0.535; 0.75,0.6; 0.875,0.7335; 1,1">
                                          <p:stCondLst>
                                            <p:cond delay="581"/>
                                          </p:stCondLst>
                                        </p:cTn>
                                        <p:tgtEl>
                                          <p:spTgt spid="18"/>
                                        </p:tgtEl>
                                        <p:attrNameLst>
                                          <p:attrName>ppt_y</p:attrName>
                                        </p:attrNameLst>
                                      </p:cBhvr>
                                      <p:tavLst>
                                        <p:tav tm="0" fmla="#ppt_y-sin(pi*$)/9">
                                          <p:val>
                                            <p:fltVal val="0"/>
                                          </p:val>
                                        </p:tav>
                                        <p:tav tm="100000">
                                          <p:val>
                                            <p:fltVal val="1"/>
                                          </p:val>
                                        </p:tav>
                                      </p:tavLst>
                                    </p:anim>
                                    <p:anim calcmode="lin" valueType="num">
                                      <p:cBhvr>
                                        <p:cTn id="60" dur="291" tmFilter="0, 0; 0.125,0.2665; 0.25,0.4; 0.375,0.465; 0.5,0.5;  0.625,0.535; 0.75,0.6; 0.875,0.7335; 1,1">
                                          <p:stCondLst>
                                            <p:cond delay="1159"/>
                                          </p:stCondLst>
                                        </p:cTn>
                                        <p:tgtEl>
                                          <p:spTgt spid="18"/>
                                        </p:tgtEl>
                                        <p:attrNameLst>
                                          <p:attrName>ppt_y</p:attrName>
                                        </p:attrNameLst>
                                      </p:cBhvr>
                                      <p:tavLst>
                                        <p:tav tm="0" fmla="#ppt_y-sin(pi*$)/27">
                                          <p:val>
                                            <p:fltVal val="0"/>
                                          </p:val>
                                        </p:tav>
                                        <p:tav tm="100000">
                                          <p:val>
                                            <p:fltVal val="1"/>
                                          </p:val>
                                        </p:tav>
                                      </p:tavLst>
                                    </p:anim>
                                    <p:anim calcmode="lin" valueType="num">
                                      <p:cBhvr>
                                        <p:cTn id="61" dur="144" tmFilter="0, 0; 0.125,0.2665; 0.25,0.4; 0.375,0.465; 0.5,0.5;  0.625,0.535; 0.75,0.6; 0.875,0.7335; 1,1">
                                          <p:stCondLst>
                                            <p:cond delay="1449"/>
                                          </p:stCondLst>
                                        </p:cTn>
                                        <p:tgtEl>
                                          <p:spTgt spid="18"/>
                                        </p:tgtEl>
                                        <p:attrNameLst>
                                          <p:attrName>ppt_y</p:attrName>
                                        </p:attrNameLst>
                                      </p:cBhvr>
                                      <p:tavLst>
                                        <p:tav tm="0" fmla="#ppt_y-sin(pi*$)/81">
                                          <p:val>
                                            <p:fltVal val="0"/>
                                          </p:val>
                                        </p:tav>
                                        <p:tav tm="100000">
                                          <p:val>
                                            <p:fltVal val="1"/>
                                          </p:val>
                                        </p:tav>
                                      </p:tavLst>
                                    </p:anim>
                                    <p:animScale>
                                      <p:cBhvr>
                                        <p:cTn id="62" dur="23">
                                          <p:stCondLst>
                                            <p:cond delay="569"/>
                                          </p:stCondLst>
                                        </p:cTn>
                                        <p:tgtEl>
                                          <p:spTgt spid="18"/>
                                        </p:tgtEl>
                                      </p:cBhvr>
                                      <p:to x="100000" y="60000"/>
                                    </p:animScale>
                                    <p:animScale>
                                      <p:cBhvr>
                                        <p:cTn id="63" dur="145" decel="50000">
                                          <p:stCondLst>
                                            <p:cond delay="592"/>
                                          </p:stCondLst>
                                        </p:cTn>
                                        <p:tgtEl>
                                          <p:spTgt spid="18"/>
                                        </p:tgtEl>
                                      </p:cBhvr>
                                      <p:to x="100000" y="100000"/>
                                    </p:animScale>
                                    <p:animScale>
                                      <p:cBhvr>
                                        <p:cTn id="64" dur="23">
                                          <p:stCondLst>
                                            <p:cond delay="1148"/>
                                          </p:stCondLst>
                                        </p:cTn>
                                        <p:tgtEl>
                                          <p:spTgt spid="18"/>
                                        </p:tgtEl>
                                      </p:cBhvr>
                                      <p:to x="100000" y="80000"/>
                                    </p:animScale>
                                    <p:animScale>
                                      <p:cBhvr>
                                        <p:cTn id="65" dur="145" decel="50000">
                                          <p:stCondLst>
                                            <p:cond delay="1171"/>
                                          </p:stCondLst>
                                        </p:cTn>
                                        <p:tgtEl>
                                          <p:spTgt spid="18"/>
                                        </p:tgtEl>
                                      </p:cBhvr>
                                      <p:to x="100000" y="100000"/>
                                    </p:animScale>
                                    <p:animScale>
                                      <p:cBhvr>
                                        <p:cTn id="66" dur="23">
                                          <p:stCondLst>
                                            <p:cond delay="1437"/>
                                          </p:stCondLst>
                                        </p:cTn>
                                        <p:tgtEl>
                                          <p:spTgt spid="18"/>
                                        </p:tgtEl>
                                      </p:cBhvr>
                                      <p:to x="100000" y="90000"/>
                                    </p:animScale>
                                    <p:animScale>
                                      <p:cBhvr>
                                        <p:cTn id="67" dur="145" decel="50000">
                                          <p:stCondLst>
                                            <p:cond delay="1460"/>
                                          </p:stCondLst>
                                        </p:cTn>
                                        <p:tgtEl>
                                          <p:spTgt spid="18"/>
                                        </p:tgtEl>
                                      </p:cBhvr>
                                      <p:to x="100000" y="100000"/>
                                    </p:animScale>
                                    <p:animScale>
                                      <p:cBhvr>
                                        <p:cTn id="68" dur="23">
                                          <p:stCondLst>
                                            <p:cond delay="1582"/>
                                          </p:stCondLst>
                                        </p:cTn>
                                        <p:tgtEl>
                                          <p:spTgt spid="18"/>
                                        </p:tgtEl>
                                      </p:cBhvr>
                                      <p:to x="100000" y="95000"/>
                                    </p:animScale>
                                    <p:animScale>
                                      <p:cBhvr>
                                        <p:cTn id="69" dur="145" decel="50000">
                                          <p:stCondLst>
                                            <p:cond delay="1605"/>
                                          </p:stCondLst>
                                        </p:cTn>
                                        <p:tgtEl>
                                          <p:spTgt spid="18"/>
                                        </p:tgtEl>
                                      </p:cBhvr>
                                      <p:to x="100000" y="100000"/>
                                    </p:animScale>
                                  </p:childTnLst>
                                </p:cTn>
                              </p:par>
                            </p:childTnLst>
                          </p:cTn>
                        </p:par>
                        <p:par>
                          <p:cTn id="70" fill="hold">
                            <p:stCondLst>
                              <p:cond delay="8500"/>
                            </p:stCondLst>
                            <p:childTnLst>
                              <p:par>
                                <p:cTn id="71" presetID="26"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down)">
                                      <p:cBhvr>
                                        <p:cTn id="73" dur="507">
                                          <p:stCondLst>
                                            <p:cond delay="0"/>
                                          </p:stCondLst>
                                        </p:cTn>
                                        <p:tgtEl>
                                          <p:spTgt spid="19"/>
                                        </p:tgtEl>
                                      </p:cBhvr>
                                    </p:animEffect>
                                    <p:anim calcmode="lin" valueType="num">
                                      <p:cBhvr>
                                        <p:cTn id="74" dur="1594"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5" dur="581"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6" dur="581" tmFilter="0, 0; 0.125,0.2665; 0.25,0.4; 0.375,0.465; 0.5,0.5;  0.625,0.535; 0.75,0.6; 0.875,0.7335; 1,1">
                                          <p:stCondLst>
                                            <p:cond delay="581"/>
                                          </p:stCondLst>
                                        </p:cTn>
                                        <p:tgtEl>
                                          <p:spTgt spid="19"/>
                                        </p:tgtEl>
                                        <p:attrNameLst>
                                          <p:attrName>ppt_y</p:attrName>
                                        </p:attrNameLst>
                                      </p:cBhvr>
                                      <p:tavLst>
                                        <p:tav tm="0" fmla="#ppt_y-sin(pi*$)/9">
                                          <p:val>
                                            <p:fltVal val="0"/>
                                          </p:val>
                                        </p:tav>
                                        <p:tav tm="100000">
                                          <p:val>
                                            <p:fltVal val="1"/>
                                          </p:val>
                                        </p:tav>
                                      </p:tavLst>
                                    </p:anim>
                                    <p:anim calcmode="lin" valueType="num">
                                      <p:cBhvr>
                                        <p:cTn id="77" dur="291" tmFilter="0, 0; 0.125,0.2665; 0.25,0.4; 0.375,0.465; 0.5,0.5;  0.625,0.535; 0.75,0.6; 0.875,0.7335; 1,1">
                                          <p:stCondLst>
                                            <p:cond delay="1159"/>
                                          </p:stCondLst>
                                        </p:cTn>
                                        <p:tgtEl>
                                          <p:spTgt spid="19"/>
                                        </p:tgtEl>
                                        <p:attrNameLst>
                                          <p:attrName>ppt_y</p:attrName>
                                        </p:attrNameLst>
                                      </p:cBhvr>
                                      <p:tavLst>
                                        <p:tav tm="0" fmla="#ppt_y-sin(pi*$)/27">
                                          <p:val>
                                            <p:fltVal val="0"/>
                                          </p:val>
                                        </p:tav>
                                        <p:tav tm="100000">
                                          <p:val>
                                            <p:fltVal val="1"/>
                                          </p:val>
                                        </p:tav>
                                      </p:tavLst>
                                    </p:anim>
                                    <p:anim calcmode="lin" valueType="num">
                                      <p:cBhvr>
                                        <p:cTn id="78" dur="144" tmFilter="0, 0; 0.125,0.2665; 0.25,0.4; 0.375,0.465; 0.5,0.5;  0.625,0.535; 0.75,0.6; 0.875,0.7335; 1,1">
                                          <p:stCondLst>
                                            <p:cond delay="1449"/>
                                          </p:stCondLst>
                                        </p:cTn>
                                        <p:tgtEl>
                                          <p:spTgt spid="19"/>
                                        </p:tgtEl>
                                        <p:attrNameLst>
                                          <p:attrName>ppt_y</p:attrName>
                                        </p:attrNameLst>
                                      </p:cBhvr>
                                      <p:tavLst>
                                        <p:tav tm="0" fmla="#ppt_y-sin(pi*$)/81">
                                          <p:val>
                                            <p:fltVal val="0"/>
                                          </p:val>
                                        </p:tav>
                                        <p:tav tm="100000">
                                          <p:val>
                                            <p:fltVal val="1"/>
                                          </p:val>
                                        </p:tav>
                                      </p:tavLst>
                                    </p:anim>
                                    <p:animScale>
                                      <p:cBhvr>
                                        <p:cTn id="79" dur="23">
                                          <p:stCondLst>
                                            <p:cond delay="569"/>
                                          </p:stCondLst>
                                        </p:cTn>
                                        <p:tgtEl>
                                          <p:spTgt spid="19"/>
                                        </p:tgtEl>
                                      </p:cBhvr>
                                      <p:to x="100000" y="60000"/>
                                    </p:animScale>
                                    <p:animScale>
                                      <p:cBhvr>
                                        <p:cTn id="80" dur="145" decel="50000">
                                          <p:stCondLst>
                                            <p:cond delay="592"/>
                                          </p:stCondLst>
                                        </p:cTn>
                                        <p:tgtEl>
                                          <p:spTgt spid="19"/>
                                        </p:tgtEl>
                                      </p:cBhvr>
                                      <p:to x="100000" y="100000"/>
                                    </p:animScale>
                                    <p:animScale>
                                      <p:cBhvr>
                                        <p:cTn id="81" dur="23">
                                          <p:stCondLst>
                                            <p:cond delay="1148"/>
                                          </p:stCondLst>
                                        </p:cTn>
                                        <p:tgtEl>
                                          <p:spTgt spid="19"/>
                                        </p:tgtEl>
                                      </p:cBhvr>
                                      <p:to x="100000" y="80000"/>
                                    </p:animScale>
                                    <p:animScale>
                                      <p:cBhvr>
                                        <p:cTn id="82" dur="145" decel="50000">
                                          <p:stCondLst>
                                            <p:cond delay="1171"/>
                                          </p:stCondLst>
                                        </p:cTn>
                                        <p:tgtEl>
                                          <p:spTgt spid="19"/>
                                        </p:tgtEl>
                                      </p:cBhvr>
                                      <p:to x="100000" y="100000"/>
                                    </p:animScale>
                                    <p:animScale>
                                      <p:cBhvr>
                                        <p:cTn id="83" dur="23">
                                          <p:stCondLst>
                                            <p:cond delay="1437"/>
                                          </p:stCondLst>
                                        </p:cTn>
                                        <p:tgtEl>
                                          <p:spTgt spid="19"/>
                                        </p:tgtEl>
                                      </p:cBhvr>
                                      <p:to x="100000" y="90000"/>
                                    </p:animScale>
                                    <p:animScale>
                                      <p:cBhvr>
                                        <p:cTn id="84" dur="145" decel="50000">
                                          <p:stCondLst>
                                            <p:cond delay="1460"/>
                                          </p:stCondLst>
                                        </p:cTn>
                                        <p:tgtEl>
                                          <p:spTgt spid="19"/>
                                        </p:tgtEl>
                                      </p:cBhvr>
                                      <p:to x="100000" y="100000"/>
                                    </p:animScale>
                                    <p:animScale>
                                      <p:cBhvr>
                                        <p:cTn id="85" dur="23">
                                          <p:stCondLst>
                                            <p:cond delay="1582"/>
                                          </p:stCondLst>
                                        </p:cTn>
                                        <p:tgtEl>
                                          <p:spTgt spid="19"/>
                                        </p:tgtEl>
                                      </p:cBhvr>
                                      <p:to x="100000" y="95000"/>
                                    </p:animScale>
                                    <p:animScale>
                                      <p:cBhvr>
                                        <p:cTn id="86" dur="145" decel="50000">
                                          <p:stCondLst>
                                            <p:cond delay="1605"/>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0" y="152400"/>
            <a:ext cx="4572000" cy="523220"/>
          </a:xfrm>
          <a:prstGeom prst="rect">
            <a:avLst/>
          </a:prstGeom>
          <a:noFill/>
        </p:spPr>
        <p:txBody>
          <a:bodyPr wrap="square" rtlCol="0">
            <a:spAutoFit/>
          </a:bodyPr>
          <a:lstStyle/>
          <a:p>
            <a:pPr algn="ctr"/>
            <a:r>
              <a:rPr lang="en-US" sz="2800" b="1" dirty="0">
                <a:latin typeface="Cambria" panose="02040503050406030204" pitchFamily="18" charset="0"/>
              </a:rPr>
              <a:t>Let’s Review Pregnancy</a:t>
            </a:r>
          </a:p>
        </p:txBody>
      </p:sp>
      <p:grpSp>
        <p:nvGrpSpPr>
          <p:cNvPr id="3" name="Group 2"/>
          <p:cNvGrpSpPr/>
          <p:nvPr/>
        </p:nvGrpSpPr>
        <p:grpSpPr>
          <a:xfrm>
            <a:off x="1676400" y="914400"/>
            <a:ext cx="6172200" cy="5558032"/>
            <a:chOff x="1676400" y="914400"/>
            <a:chExt cx="6172200" cy="5558032"/>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914400"/>
              <a:ext cx="6172200" cy="5230393"/>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2362200" y="6164655"/>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21846290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317329" y="283675"/>
            <a:ext cx="4572000" cy="523220"/>
          </a:xfrm>
          <a:prstGeom prst="rect">
            <a:avLst/>
          </a:prstGeom>
          <a:noFill/>
        </p:spPr>
        <p:txBody>
          <a:bodyPr wrap="square" rtlCol="0">
            <a:spAutoFit/>
          </a:bodyPr>
          <a:lstStyle/>
          <a:p>
            <a:pPr algn="ctr"/>
            <a:r>
              <a:rPr lang="en-US" sz="2800" b="1" dirty="0">
                <a:latin typeface="Cambria" panose="02040503050406030204" pitchFamily="18" charset="0"/>
              </a:rPr>
              <a:t>Normal Teen Concerns</a:t>
            </a:r>
          </a:p>
        </p:txBody>
      </p:sp>
      <p:sp>
        <p:nvSpPr>
          <p:cNvPr id="9" name="Freeform 8"/>
          <p:cNvSpPr/>
          <p:nvPr/>
        </p:nvSpPr>
        <p:spPr>
          <a:xfrm rot="164951">
            <a:off x="30198" y="1457509"/>
            <a:ext cx="9029616"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7908025">
            <a:off x="1003975" y="2823942"/>
            <a:ext cx="3053995" cy="461665"/>
          </a:xfrm>
          <a:prstGeom prst="rect">
            <a:avLst/>
          </a:prstGeom>
          <a:noFill/>
        </p:spPr>
        <p:txBody>
          <a:bodyPr wrap="square" rtlCol="0">
            <a:spAutoFit/>
          </a:bodyPr>
          <a:lstStyle/>
          <a:p>
            <a:r>
              <a:rPr lang="en-US" sz="2400" dirty="0">
                <a:latin typeface="Cambria" panose="02040503050406030204" pitchFamily="18" charset="0"/>
              </a:rPr>
              <a:t>Is my body normal?</a:t>
            </a:r>
          </a:p>
        </p:txBody>
      </p:sp>
      <p:sp>
        <p:nvSpPr>
          <p:cNvPr id="12" name="TextBox 11"/>
          <p:cNvSpPr txBox="1"/>
          <p:nvPr/>
        </p:nvSpPr>
        <p:spPr>
          <a:xfrm>
            <a:off x="2032030" y="939945"/>
            <a:ext cx="3053995" cy="461665"/>
          </a:xfrm>
          <a:prstGeom prst="rect">
            <a:avLst/>
          </a:prstGeom>
          <a:noFill/>
        </p:spPr>
        <p:txBody>
          <a:bodyPr wrap="square" rtlCol="0">
            <a:spAutoFit/>
          </a:bodyPr>
          <a:lstStyle/>
          <a:p>
            <a:r>
              <a:rPr lang="en-US" sz="2400" dirty="0">
                <a:latin typeface="Cambria" panose="02040503050406030204" pitchFamily="18" charset="0"/>
              </a:rPr>
              <a:t>How tall will I be?</a:t>
            </a:r>
          </a:p>
        </p:txBody>
      </p:sp>
      <p:sp>
        <p:nvSpPr>
          <p:cNvPr id="13" name="TextBox 12"/>
          <p:cNvSpPr txBox="1"/>
          <p:nvPr/>
        </p:nvSpPr>
        <p:spPr>
          <a:xfrm rot="4086247">
            <a:off x="2605521" y="3862484"/>
            <a:ext cx="4038600" cy="461665"/>
          </a:xfrm>
          <a:prstGeom prst="rect">
            <a:avLst/>
          </a:prstGeom>
          <a:noFill/>
        </p:spPr>
        <p:txBody>
          <a:bodyPr wrap="square" rtlCol="0">
            <a:spAutoFit/>
          </a:bodyPr>
          <a:lstStyle/>
          <a:p>
            <a:r>
              <a:rPr lang="en-US" sz="2400" dirty="0">
                <a:latin typeface="Cambria" panose="02040503050406030204" pitchFamily="18" charset="0"/>
              </a:rPr>
              <a:t>When will I be able to date?</a:t>
            </a:r>
          </a:p>
        </p:txBody>
      </p:sp>
      <p:sp>
        <p:nvSpPr>
          <p:cNvPr id="15" name="TextBox 14"/>
          <p:cNvSpPr txBox="1"/>
          <p:nvPr/>
        </p:nvSpPr>
        <p:spPr>
          <a:xfrm>
            <a:off x="5029200" y="3224584"/>
            <a:ext cx="3499205" cy="830997"/>
          </a:xfrm>
          <a:prstGeom prst="rect">
            <a:avLst/>
          </a:prstGeom>
          <a:noFill/>
        </p:spPr>
        <p:txBody>
          <a:bodyPr wrap="square" rtlCol="0">
            <a:spAutoFit/>
          </a:bodyPr>
          <a:lstStyle/>
          <a:p>
            <a:pPr algn="ctr"/>
            <a:r>
              <a:rPr lang="en-US" sz="2400" dirty="0">
                <a:latin typeface="Cambria" panose="02040503050406030204" pitchFamily="18" charset="0"/>
              </a:rPr>
              <a:t>Is it okay to have sexual thoughts or feelings?</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27922">
            <a:off x="281446" y="3105472"/>
            <a:ext cx="1055642" cy="1234440"/>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51454">
            <a:off x="4172403" y="1481696"/>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5200">
            <a:off x="5342890" y="4345706"/>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8642427" y="1379794"/>
            <a:ext cx="1055642" cy="1234440"/>
          </a:xfrm>
          <a:prstGeom prst="rect">
            <a:avLst/>
          </a:prstGeom>
        </p:spPr>
      </p:pic>
    </p:spTree>
    <p:extLst>
      <p:ext uri="{BB962C8B-B14F-4D97-AF65-F5344CB8AC3E}">
        <p14:creationId xmlns:p14="http://schemas.microsoft.com/office/powerpoint/2010/main" val="24559853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childTnLst>
                          </p:cTn>
                        </p:par>
                        <p:par>
                          <p:cTn id="80" fill="hold">
                            <p:stCondLst>
                              <p:cond delay="10500"/>
                            </p:stCondLst>
                            <p:childTnLst>
                              <p:par>
                                <p:cTn id="81" presetID="26"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down)">
                                      <p:cBhvr>
                                        <p:cTn id="83" dur="580">
                                          <p:stCondLst>
                                            <p:cond delay="0"/>
                                          </p:stCondLst>
                                        </p:cTn>
                                        <p:tgtEl>
                                          <p:spTgt spid="15"/>
                                        </p:tgtEl>
                                      </p:cBhvr>
                                    </p:animEffect>
                                    <p:anim calcmode="lin" valueType="num">
                                      <p:cBhvr>
                                        <p:cTn id="8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9" dur="26">
                                          <p:stCondLst>
                                            <p:cond delay="650"/>
                                          </p:stCondLst>
                                        </p:cTn>
                                        <p:tgtEl>
                                          <p:spTgt spid="15"/>
                                        </p:tgtEl>
                                      </p:cBhvr>
                                      <p:to x="100000" y="60000"/>
                                    </p:animScale>
                                    <p:animScale>
                                      <p:cBhvr>
                                        <p:cTn id="90" dur="166" decel="50000">
                                          <p:stCondLst>
                                            <p:cond delay="676"/>
                                          </p:stCondLst>
                                        </p:cTn>
                                        <p:tgtEl>
                                          <p:spTgt spid="15"/>
                                        </p:tgtEl>
                                      </p:cBhvr>
                                      <p:to x="100000" y="100000"/>
                                    </p:animScale>
                                    <p:animScale>
                                      <p:cBhvr>
                                        <p:cTn id="91" dur="26">
                                          <p:stCondLst>
                                            <p:cond delay="1312"/>
                                          </p:stCondLst>
                                        </p:cTn>
                                        <p:tgtEl>
                                          <p:spTgt spid="15"/>
                                        </p:tgtEl>
                                      </p:cBhvr>
                                      <p:to x="100000" y="80000"/>
                                    </p:animScale>
                                    <p:animScale>
                                      <p:cBhvr>
                                        <p:cTn id="92" dur="166" decel="50000">
                                          <p:stCondLst>
                                            <p:cond delay="1338"/>
                                          </p:stCondLst>
                                        </p:cTn>
                                        <p:tgtEl>
                                          <p:spTgt spid="15"/>
                                        </p:tgtEl>
                                      </p:cBhvr>
                                      <p:to x="100000" y="100000"/>
                                    </p:animScale>
                                    <p:animScale>
                                      <p:cBhvr>
                                        <p:cTn id="93" dur="26">
                                          <p:stCondLst>
                                            <p:cond delay="1642"/>
                                          </p:stCondLst>
                                        </p:cTn>
                                        <p:tgtEl>
                                          <p:spTgt spid="15"/>
                                        </p:tgtEl>
                                      </p:cBhvr>
                                      <p:to x="100000" y="90000"/>
                                    </p:animScale>
                                    <p:animScale>
                                      <p:cBhvr>
                                        <p:cTn id="94" dur="166" decel="50000">
                                          <p:stCondLst>
                                            <p:cond delay="1668"/>
                                          </p:stCondLst>
                                        </p:cTn>
                                        <p:tgtEl>
                                          <p:spTgt spid="15"/>
                                        </p:tgtEl>
                                      </p:cBhvr>
                                      <p:to x="100000" y="100000"/>
                                    </p:animScale>
                                    <p:animScale>
                                      <p:cBhvr>
                                        <p:cTn id="95" dur="26">
                                          <p:stCondLst>
                                            <p:cond delay="1808"/>
                                          </p:stCondLst>
                                        </p:cTn>
                                        <p:tgtEl>
                                          <p:spTgt spid="15"/>
                                        </p:tgtEl>
                                      </p:cBhvr>
                                      <p:to x="100000" y="95000"/>
                                    </p:animScale>
                                    <p:animScale>
                                      <p:cBhvr>
                                        <p:cTn id="96" dur="166" decel="50000">
                                          <p:stCondLst>
                                            <p:cond delay="1834"/>
                                          </p:stCondLst>
                                        </p:cTn>
                                        <p:tgtEl>
                                          <p:spTgt spid="15"/>
                                        </p:tgtEl>
                                      </p:cBhvr>
                                      <p:to x="100000" y="100000"/>
                                    </p:animScale>
                                  </p:childTnLst>
                                </p:cTn>
                              </p:par>
                              <p:par>
                                <p:cTn id="97" presetID="10"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0" y="162580"/>
            <a:ext cx="4572000" cy="523220"/>
          </a:xfrm>
          <a:prstGeom prst="rect">
            <a:avLst/>
          </a:prstGeom>
          <a:noFill/>
        </p:spPr>
        <p:txBody>
          <a:bodyPr wrap="square" rtlCol="0">
            <a:spAutoFit/>
          </a:bodyPr>
          <a:lstStyle/>
          <a:p>
            <a:pPr algn="ctr"/>
            <a:r>
              <a:rPr lang="en-US" sz="2800" b="1" dirty="0">
                <a:latin typeface="Cambria" panose="02040503050406030204" pitchFamily="18" charset="0"/>
              </a:rPr>
              <a:t>Emotional Rollercoaster</a:t>
            </a:r>
          </a:p>
        </p:txBody>
      </p:sp>
      <p:sp>
        <p:nvSpPr>
          <p:cNvPr id="10" name="TextBox 9"/>
          <p:cNvSpPr txBox="1"/>
          <p:nvPr/>
        </p:nvSpPr>
        <p:spPr>
          <a:xfrm>
            <a:off x="4289712" y="1649741"/>
            <a:ext cx="4271094" cy="1200329"/>
          </a:xfrm>
          <a:prstGeom prst="rect">
            <a:avLst/>
          </a:prstGeom>
          <a:noFill/>
        </p:spPr>
        <p:txBody>
          <a:bodyPr wrap="square" rtlCol="0">
            <a:spAutoFit/>
          </a:bodyPr>
          <a:lstStyle/>
          <a:p>
            <a:pPr algn="ctr"/>
            <a:r>
              <a:rPr lang="en-US" sz="2400" dirty="0">
                <a:latin typeface="Cambria" panose="02040503050406030204" pitchFamily="18" charset="0"/>
              </a:rPr>
              <a:t>Some days you might wake up and feel happy and you’re smiling at everyone.</a:t>
            </a:r>
          </a:p>
        </p:txBody>
      </p:sp>
      <p:sp>
        <p:nvSpPr>
          <p:cNvPr id="12" name="TextBox 11"/>
          <p:cNvSpPr txBox="1"/>
          <p:nvPr/>
        </p:nvSpPr>
        <p:spPr>
          <a:xfrm>
            <a:off x="552775" y="838200"/>
            <a:ext cx="4019225" cy="830997"/>
          </a:xfrm>
          <a:prstGeom prst="rect">
            <a:avLst/>
          </a:prstGeom>
          <a:noFill/>
        </p:spPr>
        <p:txBody>
          <a:bodyPr wrap="square" rtlCol="0">
            <a:spAutoFit/>
          </a:bodyPr>
          <a:lstStyle/>
          <a:p>
            <a:r>
              <a:rPr lang="en-US" sz="2400" dirty="0">
                <a:latin typeface="Cambria" panose="02040503050406030204" pitchFamily="18" charset="0"/>
              </a:rPr>
              <a:t>During puberty everyone will begin to mature emotionally.</a:t>
            </a:r>
          </a:p>
        </p:txBody>
      </p:sp>
      <p:sp>
        <p:nvSpPr>
          <p:cNvPr id="13" name="TextBox 12"/>
          <p:cNvSpPr txBox="1"/>
          <p:nvPr/>
        </p:nvSpPr>
        <p:spPr>
          <a:xfrm>
            <a:off x="4390931" y="2903758"/>
            <a:ext cx="4191000" cy="1200329"/>
          </a:xfrm>
          <a:prstGeom prst="rect">
            <a:avLst/>
          </a:prstGeom>
          <a:noFill/>
        </p:spPr>
        <p:txBody>
          <a:bodyPr wrap="square" rtlCol="0">
            <a:spAutoFit/>
          </a:bodyPr>
          <a:lstStyle/>
          <a:p>
            <a:r>
              <a:rPr lang="en-US" sz="2400" dirty="0">
                <a:latin typeface="Cambria" panose="02040503050406030204" pitchFamily="18" charset="0"/>
              </a:rPr>
              <a:t>Not everything you liked when you were younger is going to be as cool now.</a:t>
            </a:r>
          </a:p>
        </p:txBody>
      </p:sp>
      <p:sp>
        <p:nvSpPr>
          <p:cNvPr id="15" name="TextBox 14"/>
          <p:cNvSpPr txBox="1"/>
          <p:nvPr/>
        </p:nvSpPr>
        <p:spPr>
          <a:xfrm>
            <a:off x="5542984" y="4945910"/>
            <a:ext cx="3499205" cy="830997"/>
          </a:xfrm>
          <a:prstGeom prst="rect">
            <a:avLst/>
          </a:prstGeom>
          <a:noFill/>
        </p:spPr>
        <p:txBody>
          <a:bodyPr wrap="square" rtlCol="0">
            <a:spAutoFit/>
          </a:bodyPr>
          <a:lstStyle/>
          <a:p>
            <a:pPr algn="ctr"/>
            <a:r>
              <a:rPr lang="en-US" sz="2400" dirty="0">
                <a:latin typeface="Cambria" panose="02040503050406030204" pitchFamily="18" charset="0"/>
              </a:rPr>
              <a:t>Other days you might be sad or mad at the world.</a:t>
            </a:r>
          </a:p>
        </p:txBody>
      </p:sp>
      <p:sp>
        <p:nvSpPr>
          <p:cNvPr id="2" name="Freeform 1"/>
          <p:cNvSpPr/>
          <p:nvPr/>
        </p:nvSpPr>
        <p:spPr>
          <a:xfrm>
            <a:off x="0" y="2107927"/>
            <a:ext cx="9144000" cy="4021887"/>
          </a:xfrm>
          <a:custGeom>
            <a:avLst/>
            <a:gdLst>
              <a:gd name="connsiteX0" fmla="*/ 0 w 9144000"/>
              <a:gd name="connsiteY0" fmla="*/ 508524 h 4021887"/>
              <a:gd name="connsiteX1" fmla="*/ 2553077 w 9144000"/>
              <a:gd name="connsiteY1" fmla="*/ 291241 h 4021887"/>
              <a:gd name="connsiteX2" fmla="*/ 3757188 w 9144000"/>
              <a:gd name="connsiteY2" fmla="*/ 3985055 h 4021887"/>
              <a:gd name="connsiteX3" fmla="*/ 6482281 w 9144000"/>
              <a:gd name="connsiteY3" fmla="*/ 2183416 h 4021887"/>
              <a:gd name="connsiteX4" fmla="*/ 9144000 w 9144000"/>
              <a:gd name="connsiteY4" fmla="*/ 2110988 h 4021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4021887">
                <a:moveTo>
                  <a:pt x="0" y="508524"/>
                </a:moveTo>
                <a:cubicBezTo>
                  <a:pt x="963439" y="110171"/>
                  <a:pt x="1926879" y="-288181"/>
                  <a:pt x="2553077" y="291241"/>
                </a:cubicBezTo>
                <a:cubicBezTo>
                  <a:pt x="3179275" y="870663"/>
                  <a:pt x="3102321" y="3669692"/>
                  <a:pt x="3757188" y="3985055"/>
                </a:cubicBezTo>
                <a:cubicBezTo>
                  <a:pt x="4412055" y="4300418"/>
                  <a:pt x="5584479" y="2495760"/>
                  <a:pt x="6482281" y="2183416"/>
                </a:cubicBezTo>
                <a:cubicBezTo>
                  <a:pt x="7380083" y="1871072"/>
                  <a:pt x="8262041" y="1991030"/>
                  <a:pt x="9144000" y="2110988"/>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638197" y="1379794"/>
            <a:ext cx="1055642" cy="1234440"/>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02475">
            <a:off x="2900903" y="2265334"/>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22598">
            <a:off x="4075217" y="443843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8560962" y="3020305"/>
            <a:ext cx="1055642" cy="1234440"/>
          </a:xfrm>
          <a:prstGeom prst="rect">
            <a:avLst/>
          </a:prstGeom>
        </p:spPr>
      </p:pic>
    </p:spTree>
    <p:extLst>
      <p:ext uri="{BB962C8B-B14F-4D97-AF65-F5344CB8AC3E}">
        <p14:creationId xmlns:p14="http://schemas.microsoft.com/office/powerpoint/2010/main" val="422145214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80">
                                          <p:stCondLst>
                                            <p:cond delay="0"/>
                                          </p:stCondLst>
                                        </p:cTn>
                                        <p:tgtEl>
                                          <p:spTgt spid="10"/>
                                        </p:tgtEl>
                                      </p:cBhvr>
                                    </p:animEffect>
                                    <p:anim calcmode="lin" valueType="num">
                                      <p:cBhvr>
                                        <p:cTn id="4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7" dur="26">
                                          <p:stCondLst>
                                            <p:cond delay="650"/>
                                          </p:stCondLst>
                                        </p:cTn>
                                        <p:tgtEl>
                                          <p:spTgt spid="10"/>
                                        </p:tgtEl>
                                      </p:cBhvr>
                                      <p:to x="100000" y="60000"/>
                                    </p:animScale>
                                    <p:animScale>
                                      <p:cBhvr>
                                        <p:cTn id="48" dur="166" decel="50000">
                                          <p:stCondLst>
                                            <p:cond delay="676"/>
                                          </p:stCondLst>
                                        </p:cTn>
                                        <p:tgtEl>
                                          <p:spTgt spid="10"/>
                                        </p:tgtEl>
                                      </p:cBhvr>
                                      <p:to x="100000" y="100000"/>
                                    </p:animScale>
                                    <p:animScale>
                                      <p:cBhvr>
                                        <p:cTn id="49" dur="26">
                                          <p:stCondLst>
                                            <p:cond delay="1312"/>
                                          </p:stCondLst>
                                        </p:cTn>
                                        <p:tgtEl>
                                          <p:spTgt spid="10"/>
                                        </p:tgtEl>
                                      </p:cBhvr>
                                      <p:to x="100000" y="80000"/>
                                    </p:animScale>
                                    <p:animScale>
                                      <p:cBhvr>
                                        <p:cTn id="50" dur="166" decel="50000">
                                          <p:stCondLst>
                                            <p:cond delay="1338"/>
                                          </p:stCondLst>
                                        </p:cTn>
                                        <p:tgtEl>
                                          <p:spTgt spid="10"/>
                                        </p:tgtEl>
                                      </p:cBhvr>
                                      <p:to x="100000" y="100000"/>
                                    </p:animScale>
                                    <p:animScale>
                                      <p:cBhvr>
                                        <p:cTn id="51" dur="26">
                                          <p:stCondLst>
                                            <p:cond delay="1642"/>
                                          </p:stCondLst>
                                        </p:cTn>
                                        <p:tgtEl>
                                          <p:spTgt spid="10"/>
                                        </p:tgtEl>
                                      </p:cBhvr>
                                      <p:to x="100000" y="90000"/>
                                    </p:animScale>
                                    <p:animScale>
                                      <p:cBhvr>
                                        <p:cTn id="52" dur="166" decel="50000">
                                          <p:stCondLst>
                                            <p:cond delay="1668"/>
                                          </p:stCondLst>
                                        </p:cTn>
                                        <p:tgtEl>
                                          <p:spTgt spid="10"/>
                                        </p:tgtEl>
                                      </p:cBhvr>
                                      <p:to x="100000" y="100000"/>
                                    </p:animScale>
                                    <p:animScale>
                                      <p:cBhvr>
                                        <p:cTn id="53" dur="26">
                                          <p:stCondLst>
                                            <p:cond delay="1808"/>
                                          </p:stCondLst>
                                        </p:cTn>
                                        <p:tgtEl>
                                          <p:spTgt spid="10"/>
                                        </p:tgtEl>
                                      </p:cBhvr>
                                      <p:to x="100000" y="95000"/>
                                    </p:animScale>
                                    <p:animScale>
                                      <p:cBhvr>
                                        <p:cTn id="54" dur="166" decel="50000">
                                          <p:stCondLst>
                                            <p:cond delay="1834"/>
                                          </p:stCondLst>
                                        </p:cTn>
                                        <p:tgtEl>
                                          <p:spTgt spid="10"/>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par>
                                <p:cTn id="80" presetID="10"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0500"/>
                            </p:stCondLst>
                            <p:childTnLst>
                              <p:par>
                                <p:cTn id="84" presetID="26" presetClass="entr" presetSubtype="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down)">
                                      <p:cBhvr>
                                        <p:cTn id="86" dur="580">
                                          <p:stCondLst>
                                            <p:cond delay="0"/>
                                          </p:stCondLst>
                                        </p:cTn>
                                        <p:tgtEl>
                                          <p:spTgt spid="15"/>
                                        </p:tgtEl>
                                      </p:cBhvr>
                                    </p:animEffect>
                                    <p:anim calcmode="lin" valueType="num">
                                      <p:cBhvr>
                                        <p:cTn id="8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2" dur="26">
                                          <p:stCondLst>
                                            <p:cond delay="650"/>
                                          </p:stCondLst>
                                        </p:cTn>
                                        <p:tgtEl>
                                          <p:spTgt spid="15"/>
                                        </p:tgtEl>
                                      </p:cBhvr>
                                      <p:to x="100000" y="60000"/>
                                    </p:animScale>
                                    <p:animScale>
                                      <p:cBhvr>
                                        <p:cTn id="93" dur="166" decel="50000">
                                          <p:stCondLst>
                                            <p:cond delay="676"/>
                                          </p:stCondLst>
                                        </p:cTn>
                                        <p:tgtEl>
                                          <p:spTgt spid="15"/>
                                        </p:tgtEl>
                                      </p:cBhvr>
                                      <p:to x="100000" y="100000"/>
                                    </p:animScale>
                                    <p:animScale>
                                      <p:cBhvr>
                                        <p:cTn id="94" dur="26">
                                          <p:stCondLst>
                                            <p:cond delay="1312"/>
                                          </p:stCondLst>
                                        </p:cTn>
                                        <p:tgtEl>
                                          <p:spTgt spid="15"/>
                                        </p:tgtEl>
                                      </p:cBhvr>
                                      <p:to x="100000" y="80000"/>
                                    </p:animScale>
                                    <p:animScale>
                                      <p:cBhvr>
                                        <p:cTn id="95" dur="166" decel="50000">
                                          <p:stCondLst>
                                            <p:cond delay="1338"/>
                                          </p:stCondLst>
                                        </p:cTn>
                                        <p:tgtEl>
                                          <p:spTgt spid="15"/>
                                        </p:tgtEl>
                                      </p:cBhvr>
                                      <p:to x="100000" y="100000"/>
                                    </p:animScale>
                                    <p:animScale>
                                      <p:cBhvr>
                                        <p:cTn id="96" dur="26">
                                          <p:stCondLst>
                                            <p:cond delay="1642"/>
                                          </p:stCondLst>
                                        </p:cTn>
                                        <p:tgtEl>
                                          <p:spTgt spid="15"/>
                                        </p:tgtEl>
                                      </p:cBhvr>
                                      <p:to x="100000" y="90000"/>
                                    </p:animScale>
                                    <p:animScale>
                                      <p:cBhvr>
                                        <p:cTn id="97" dur="166" decel="50000">
                                          <p:stCondLst>
                                            <p:cond delay="1668"/>
                                          </p:stCondLst>
                                        </p:cTn>
                                        <p:tgtEl>
                                          <p:spTgt spid="15"/>
                                        </p:tgtEl>
                                      </p:cBhvr>
                                      <p:to x="100000" y="100000"/>
                                    </p:animScale>
                                    <p:animScale>
                                      <p:cBhvr>
                                        <p:cTn id="98" dur="26">
                                          <p:stCondLst>
                                            <p:cond delay="1808"/>
                                          </p:stCondLst>
                                        </p:cTn>
                                        <p:tgtEl>
                                          <p:spTgt spid="15"/>
                                        </p:tgtEl>
                                      </p:cBhvr>
                                      <p:to x="100000" y="95000"/>
                                    </p:animScale>
                                    <p:animScale>
                                      <p:cBhvr>
                                        <p:cTn id="99"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sp>
        <p:nvSpPr>
          <p:cNvPr id="6" name="TextBox 5"/>
          <p:cNvSpPr txBox="1"/>
          <p:nvPr/>
        </p:nvSpPr>
        <p:spPr>
          <a:xfrm>
            <a:off x="3769900" y="228600"/>
            <a:ext cx="4572000" cy="523220"/>
          </a:xfrm>
          <a:prstGeom prst="rect">
            <a:avLst/>
          </a:prstGeom>
          <a:noFill/>
        </p:spPr>
        <p:txBody>
          <a:bodyPr wrap="square" rtlCol="0">
            <a:spAutoFit/>
          </a:bodyPr>
          <a:lstStyle/>
          <a:p>
            <a:pPr algn="ctr"/>
            <a:r>
              <a:rPr lang="en-US" sz="2800" b="1" dirty="0">
                <a:latin typeface="Cambria" panose="02040503050406030204" pitchFamily="18" charset="0"/>
              </a:rPr>
              <a:t>Getting through puberty…</a:t>
            </a:r>
          </a:p>
        </p:txBody>
      </p:sp>
      <p:sp>
        <p:nvSpPr>
          <p:cNvPr id="10" name="TextBox 9"/>
          <p:cNvSpPr txBox="1"/>
          <p:nvPr/>
        </p:nvSpPr>
        <p:spPr>
          <a:xfrm>
            <a:off x="4344380" y="3352800"/>
            <a:ext cx="4271094" cy="461665"/>
          </a:xfrm>
          <a:prstGeom prst="rect">
            <a:avLst/>
          </a:prstGeom>
          <a:noFill/>
        </p:spPr>
        <p:txBody>
          <a:bodyPr wrap="square" rtlCol="0">
            <a:spAutoFit/>
          </a:bodyPr>
          <a:lstStyle/>
          <a:p>
            <a:pPr algn="ctr"/>
            <a:r>
              <a:rPr lang="en-US" sz="2400" dirty="0">
                <a:latin typeface="Cambria" panose="02040503050406030204" pitchFamily="18" charset="0"/>
              </a:rPr>
              <a:t>Take care of your mind!</a:t>
            </a:r>
          </a:p>
        </p:txBody>
      </p:sp>
      <p:sp>
        <p:nvSpPr>
          <p:cNvPr id="12" name="TextBox 11"/>
          <p:cNvSpPr txBox="1"/>
          <p:nvPr/>
        </p:nvSpPr>
        <p:spPr>
          <a:xfrm>
            <a:off x="450045" y="1418908"/>
            <a:ext cx="4019225" cy="461665"/>
          </a:xfrm>
          <a:prstGeom prst="rect">
            <a:avLst/>
          </a:prstGeom>
          <a:noFill/>
        </p:spPr>
        <p:txBody>
          <a:bodyPr wrap="square" rtlCol="0">
            <a:spAutoFit/>
          </a:bodyPr>
          <a:lstStyle/>
          <a:p>
            <a:pPr algn="ctr"/>
            <a:r>
              <a:rPr lang="en-US" sz="2400" dirty="0">
                <a:latin typeface="Cambria" panose="02040503050406030204" pitchFamily="18" charset="0"/>
              </a:rPr>
              <a:t>Take care of your body!</a:t>
            </a:r>
          </a:p>
        </p:txBody>
      </p:sp>
      <p:sp>
        <p:nvSpPr>
          <p:cNvPr id="13" name="TextBox 12"/>
          <p:cNvSpPr txBox="1"/>
          <p:nvPr/>
        </p:nvSpPr>
        <p:spPr>
          <a:xfrm>
            <a:off x="5016965" y="3738265"/>
            <a:ext cx="3289815" cy="461665"/>
          </a:xfrm>
          <a:prstGeom prst="rect">
            <a:avLst/>
          </a:prstGeom>
          <a:noFill/>
        </p:spPr>
        <p:txBody>
          <a:bodyPr wrap="square" rtlCol="0">
            <a:spAutoFit/>
          </a:bodyPr>
          <a:lstStyle/>
          <a:p>
            <a:r>
              <a:rPr lang="en-US" sz="2400" dirty="0">
                <a:latin typeface="Cambria" panose="02040503050406030204" pitchFamily="18" charset="0"/>
              </a:rPr>
              <a:t>Expect ups and downs</a:t>
            </a:r>
          </a:p>
        </p:txBody>
      </p:sp>
      <p:sp>
        <p:nvSpPr>
          <p:cNvPr id="15" name="TextBox 14"/>
          <p:cNvSpPr txBox="1"/>
          <p:nvPr/>
        </p:nvSpPr>
        <p:spPr>
          <a:xfrm>
            <a:off x="4496780" y="4500265"/>
            <a:ext cx="4165389" cy="461665"/>
          </a:xfrm>
          <a:prstGeom prst="rect">
            <a:avLst/>
          </a:prstGeom>
          <a:noFill/>
        </p:spPr>
        <p:txBody>
          <a:bodyPr wrap="square" rtlCol="0">
            <a:spAutoFit/>
          </a:bodyPr>
          <a:lstStyle/>
          <a:p>
            <a:pPr algn="ctr"/>
            <a:r>
              <a:rPr lang="en-US" sz="2400" dirty="0">
                <a:latin typeface="Cambria" panose="02040503050406030204" pitchFamily="18" charset="0"/>
              </a:rPr>
              <a:t>Get involved in your school</a:t>
            </a:r>
          </a:p>
        </p:txBody>
      </p:sp>
      <p:sp>
        <p:nvSpPr>
          <p:cNvPr id="19" name="TextBox 18"/>
          <p:cNvSpPr txBox="1"/>
          <p:nvPr/>
        </p:nvSpPr>
        <p:spPr>
          <a:xfrm>
            <a:off x="893553" y="1869032"/>
            <a:ext cx="2853713" cy="461665"/>
          </a:xfrm>
          <a:prstGeom prst="rect">
            <a:avLst/>
          </a:prstGeom>
          <a:noFill/>
        </p:spPr>
        <p:txBody>
          <a:bodyPr wrap="square" rtlCol="0">
            <a:spAutoFit/>
          </a:bodyPr>
          <a:lstStyle/>
          <a:p>
            <a:pPr algn="ctr"/>
            <a:r>
              <a:rPr lang="en-US" sz="2400" dirty="0">
                <a:latin typeface="Cambria" panose="02040503050406030204" pitchFamily="18" charset="0"/>
              </a:rPr>
              <a:t>Get enough sleep</a:t>
            </a:r>
          </a:p>
        </p:txBody>
      </p:sp>
      <p:sp>
        <p:nvSpPr>
          <p:cNvPr id="20" name="TextBox 19"/>
          <p:cNvSpPr txBox="1"/>
          <p:nvPr/>
        </p:nvSpPr>
        <p:spPr>
          <a:xfrm>
            <a:off x="1068823" y="2322051"/>
            <a:ext cx="2362199" cy="461665"/>
          </a:xfrm>
          <a:prstGeom prst="rect">
            <a:avLst/>
          </a:prstGeom>
          <a:noFill/>
        </p:spPr>
        <p:txBody>
          <a:bodyPr wrap="square" rtlCol="0">
            <a:spAutoFit/>
          </a:bodyPr>
          <a:lstStyle/>
          <a:p>
            <a:pPr algn="ctr"/>
            <a:r>
              <a:rPr lang="en-US" sz="2400" dirty="0">
                <a:latin typeface="Cambria" panose="02040503050406030204" pitchFamily="18" charset="0"/>
              </a:rPr>
              <a:t>Eat healthy</a:t>
            </a:r>
          </a:p>
        </p:txBody>
      </p:sp>
      <p:sp>
        <p:nvSpPr>
          <p:cNvPr id="22" name="TextBox 21"/>
          <p:cNvSpPr txBox="1"/>
          <p:nvPr/>
        </p:nvSpPr>
        <p:spPr>
          <a:xfrm>
            <a:off x="758972" y="2772143"/>
            <a:ext cx="2712740" cy="461665"/>
          </a:xfrm>
          <a:prstGeom prst="rect">
            <a:avLst/>
          </a:prstGeom>
          <a:noFill/>
        </p:spPr>
        <p:txBody>
          <a:bodyPr wrap="square" rtlCol="0">
            <a:spAutoFit/>
          </a:bodyPr>
          <a:lstStyle/>
          <a:p>
            <a:pPr algn="ctr"/>
            <a:r>
              <a:rPr lang="en-US" sz="2400" dirty="0">
                <a:latin typeface="Cambria" panose="02040503050406030204" pitchFamily="18" charset="0"/>
              </a:rPr>
              <a:t>Exercise</a:t>
            </a:r>
          </a:p>
        </p:txBody>
      </p:sp>
      <p:sp>
        <p:nvSpPr>
          <p:cNvPr id="23" name="TextBox 22"/>
          <p:cNvSpPr txBox="1"/>
          <p:nvPr/>
        </p:nvSpPr>
        <p:spPr>
          <a:xfrm>
            <a:off x="310796" y="3197079"/>
            <a:ext cx="4019225" cy="461665"/>
          </a:xfrm>
          <a:prstGeom prst="rect">
            <a:avLst/>
          </a:prstGeom>
          <a:noFill/>
        </p:spPr>
        <p:txBody>
          <a:bodyPr wrap="square" rtlCol="0">
            <a:spAutoFit/>
          </a:bodyPr>
          <a:lstStyle/>
          <a:p>
            <a:pPr algn="ctr"/>
            <a:r>
              <a:rPr lang="en-US" sz="2400" dirty="0">
                <a:latin typeface="Cambria" panose="02040503050406030204" pitchFamily="18" charset="0"/>
              </a:rPr>
              <a:t>Avoid risky behaviors!</a:t>
            </a:r>
          </a:p>
        </p:txBody>
      </p:sp>
      <p:sp>
        <p:nvSpPr>
          <p:cNvPr id="24" name="TextBox 23"/>
          <p:cNvSpPr txBox="1"/>
          <p:nvPr/>
        </p:nvSpPr>
        <p:spPr>
          <a:xfrm>
            <a:off x="5411180" y="4119265"/>
            <a:ext cx="2209800" cy="461665"/>
          </a:xfrm>
          <a:prstGeom prst="rect">
            <a:avLst/>
          </a:prstGeom>
          <a:noFill/>
        </p:spPr>
        <p:txBody>
          <a:bodyPr wrap="square" rtlCol="0">
            <a:spAutoFit/>
          </a:bodyPr>
          <a:lstStyle/>
          <a:p>
            <a:pPr algn="ctr"/>
            <a:r>
              <a:rPr lang="en-US" sz="2400" dirty="0">
                <a:latin typeface="Cambria" panose="02040503050406030204" pitchFamily="18" charset="0"/>
              </a:rPr>
              <a:t>Talk to others</a:t>
            </a:r>
          </a:p>
        </p:txBody>
      </p:sp>
      <p:sp>
        <p:nvSpPr>
          <p:cNvPr id="25" name="TextBox 24"/>
          <p:cNvSpPr txBox="1"/>
          <p:nvPr/>
        </p:nvSpPr>
        <p:spPr>
          <a:xfrm>
            <a:off x="4343400" y="4881265"/>
            <a:ext cx="4649180" cy="461665"/>
          </a:xfrm>
          <a:prstGeom prst="rect">
            <a:avLst/>
          </a:prstGeom>
          <a:noFill/>
        </p:spPr>
        <p:txBody>
          <a:bodyPr wrap="square" rtlCol="0">
            <a:spAutoFit/>
          </a:bodyPr>
          <a:lstStyle/>
          <a:p>
            <a:pPr algn="ctr"/>
            <a:r>
              <a:rPr lang="en-US" sz="2400" dirty="0">
                <a:latin typeface="Cambria" panose="02040503050406030204" pitchFamily="18" charset="0"/>
              </a:rPr>
              <a:t>Get involved in your community</a:t>
            </a:r>
          </a:p>
        </p:txBody>
      </p:sp>
      <p:sp>
        <p:nvSpPr>
          <p:cNvPr id="26" name="TextBox 25"/>
          <p:cNvSpPr txBox="1"/>
          <p:nvPr/>
        </p:nvSpPr>
        <p:spPr>
          <a:xfrm>
            <a:off x="4892369" y="5262265"/>
            <a:ext cx="3441571" cy="461665"/>
          </a:xfrm>
          <a:prstGeom prst="rect">
            <a:avLst/>
          </a:prstGeom>
          <a:noFill/>
        </p:spPr>
        <p:txBody>
          <a:bodyPr wrap="square" rtlCol="0">
            <a:spAutoFit/>
          </a:bodyPr>
          <a:lstStyle/>
          <a:p>
            <a:pPr algn="ctr"/>
            <a:r>
              <a:rPr lang="en-US" sz="2400" dirty="0">
                <a:latin typeface="Cambria" panose="02040503050406030204" pitchFamily="18" charset="0"/>
              </a:rPr>
              <a:t>Plan for the future</a:t>
            </a:r>
          </a:p>
        </p:txBody>
      </p:sp>
      <p:sp>
        <p:nvSpPr>
          <p:cNvPr id="28" name="Freeform 27"/>
          <p:cNvSpPr/>
          <p:nvPr/>
        </p:nvSpPr>
        <p:spPr>
          <a:xfrm>
            <a:off x="0" y="838200"/>
            <a:ext cx="9158334" cy="5801740"/>
          </a:xfrm>
          <a:custGeom>
            <a:avLst/>
            <a:gdLst>
              <a:gd name="connsiteX0" fmla="*/ 0 w 9234534"/>
              <a:gd name="connsiteY0" fmla="*/ 3331886 h 5801740"/>
              <a:gd name="connsiteX1" fmla="*/ 1874067 w 9234534"/>
              <a:gd name="connsiteY1" fmla="*/ 4001843 h 5801740"/>
              <a:gd name="connsiteX2" fmla="*/ 3811508 w 9234534"/>
              <a:gd name="connsiteY2" fmla="*/ 3594437 h 5801740"/>
              <a:gd name="connsiteX3" fmla="*/ 5902859 w 9234534"/>
              <a:gd name="connsiteY3" fmla="*/ 211 h 5801740"/>
              <a:gd name="connsiteX4" fmla="*/ 8664166 w 9234534"/>
              <a:gd name="connsiteY4" fmla="*/ 3431474 h 5801740"/>
              <a:gd name="connsiteX5" fmla="*/ 8718487 w 9234534"/>
              <a:gd name="connsiteY5" fmla="*/ 5178793 h 5801740"/>
              <a:gd name="connsiteX6" fmla="*/ 6536602 w 9234534"/>
              <a:gd name="connsiteY6" fmla="*/ 5776322 h 5801740"/>
              <a:gd name="connsiteX7" fmla="*/ 4363770 w 9234534"/>
              <a:gd name="connsiteY7" fmla="*/ 4454516 h 5801740"/>
              <a:gd name="connsiteX8" fmla="*/ 4816443 w 9234534"/>
              <a:gd name="connsiteY8" fmla="*/ 2417486 h 5801740"/>
              <a:gd name="connsiteX9" fmla="*/ 6618083 w 9234534"/>
              <a:gd name="connsiteY9" fmla="*/ 1738476 h 5801740"/>
              <a:gd name="connsiteX10" fmla="*/ 9234534 w 9234534"/>
              <a:gd name="connsiteY10" fmla="*/ 2978801 h 580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34534" h="5801740">
                <a:moveTo>
                  <a:pt x="0" y="3331886"/>
                </a:moveTo>
                <a:cubicBezTo>
                  <a:pt x="619408" y="3644985"/>
                  <a:pt x="1238816" y="3958085"/>
                  <a:pt x="1874067" y="4001843"/>
                </a:cubicBezTo>
                <a:cubicBezTo>
                  <a:pt x="2509318" y="4045601"/>
                  <a:pt x="3140043" y="4261376"/>
                  <a:pt x="3811508" y="3594437"/>
                </a:cubicBezTo>
                <a:cubicBezTo>
                  <a:pt x="4482973" y="2927498"/>
                  <a:pt x="5094083" y="27372"/>
                  <a:pt x="5902859" y="211"/>
                </a:cubicBezTo>
                <a:cubicBezTo>
                  <a:pt x="6711635" y="-26950"/>
                  <a:pt x="8194895" y="2568377"/>
                  <a:pt x="8664166" y="3431474"/>
                </a:cubicBezTo>
                <a:cubicBezTo>
                  <a:pt x="9133437" y="4294571"/>
                  <a:pt x="9073081" y="4787985"/>
                  <a:pt x="8718487" y="5178793"/>
                </a:cubicBezTo>
                <a:cubicBezTo>
                  <a:pt x="8363893" y="5569601"/>
                  <a:pt x="7262388" y="5897035"/>
                  <a:pt x="6536602" y="5776322"/>
                </a:cubicBezTo>
                <a:cubicBezTo>
                  <a:pt x="5810816" y="5655609"/>
                  <a:pt x="4650463" y="5014322"/>
                  <a:pt x="4363770" y="4454516"/>
                </a:cubicBezTo>
                <a:cubicBezTo>
                  <a:pt x="4077077" y="3894710"/>
                  <a:pt x="4440724" y="2870159"/>
                  <a:pt x="4816443" y="2417486"/>
                </a:cubicBezTo>
                <a:cubicBezTo>
                  <a:pt x="5192162" y="1964813"/>
                  <a:pt x="5881735" y="1644923"/>
                  <a:pt x="6618083" y="1738476"/>
                </a:cubicBezTo>
                <a:cubicBezTo>
                  <a:pt x="7354432" y="1832028"/>
                  <a:pt x="8294483" y="2405414"/>
                  <a:pt x="9234534" y="297880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607169" y="3020305"/>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2768" y="373826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56736">
            <a:off x="5272215" y="1442010"/>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8354">
            <a:off x="8009728" y="2151398"/>
            <a:ext cx="1056014" cy="1234875"/>
          </a:xfrm>
          <a:prstGeom prst="rect">
            <a:avLst/>
          </a:prstGeom>
        </p:spPr>
      </p:pic>
    </p:spTree>
    <p:extLst>
      <p:ext uri="{BB962C8B-B14F-4D97-AF65-F5344CB8AC3E}">
        <p14:creationId xmlns:p14="http://schemas.microsoft.com/office/powerpoint/2010/main" val="316819001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32"/>
                                        </p:tgtEl>
                                      </p:cBhvr>
                                    </p:animEffect>
                                    <p:set>
                                      <p:cBhvr>
                                        <p:cTn id="37" dur="1" fill="hold">
                                          <p:stCondLst>
                                            <p:cond delay="499"/>
                                          </p:stCondLst>
                                        </p:cTn>
                                        <p:tgtEl>
                                          <p:spTgt spid="32"/>
                                        </p:tgtEl>
                                        <p:attrNameLst>
                                          <p:attrName>style.visibility</p:attrName>
                                        </p:attrNameLst>
                                      </p:cBhvr>
                                      <p:to>
                                        <p:strVal val="hidden"/>
                                      </p:to>
                                    </p:set>
                                  </p:childTnLst>
                                </p:cTn>
                              </p:par>
                              <p:par>
                                <p:cTn id="38" presetID="26"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80">
                                          <p:stCondLst>
                                            <p:cond delay="0"/>
                                          </p:stCondLst>
                                        </p:cTn>
                                        <p:tgtEl>
                                          <p:spTgt spid="19"/>
                                        </p:tgtEl>
                                      </p:cBhvr>
                                    </p:animEffect>
                                    <p:anim calcmode="lin" valueType="num">
                                      <p:cBhvr>
                                        <p:cTn id="4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6" dur="26">
                                          <p:stCondLst>
                                            <p:cond delay="650"/>
                                          </p:stCondLst>
                                        </p:cTn>
                                        <p:tgtEl>
                                          <p:spTgt spid="19"/>
                                        </p:tgtEl>
                                      </p:cBhvr>
                                      <p:to x="100000" y="60000"/>
                                    </p:animScale>
                                    <p:animScale>
                                      <p:cBhvr>
                                        <p:cTn id="47" dur="166" decel="50000">
                                          <p:stCondLst>
                                            <p:cond delay="676"/>
                                          </p:stCondLst>
                                        </p:cTn>
                                        <p:tgtEl>
                                          <p:spTgt spid="19"/>
                                        </p:tgtEl>
                                      </p:cBhvr>
                                      <p:to x="100000" y="100000"/>
                                    </p:animScale>
                                    <p:animScale>
                                      <p:cBhvr>
                                        <p:cTn id="48" dur="26">
                                          <p:stCondLst>
                                            <p:cond delay="1312"/>
                                          </p:stCondLst>
                                        </p:cTn>
                                        <p:tgtEl>
                                          <p:spTgt spid="19"/>
                                        </p:tgtEl>
                                      </p:cBhvr>
                                      <p:to x="100000" y="80000"/>
                                    </p:animScale>
                                    <p:animScale>
                                      <p:cBhvr>
                                        <p:cTn id="49" dur="166" decel="50000">
                                          <p:stCondLst>
                                            <p:cond delay="1338"/>
                                          </p:stCondLst>
                                        </p:cTn>
                                        <p:tgtEl>
                                          <p:spTgt spid="19"/>
                                        </p:tgtEl>
                                      </p:cBhvr>
                                      <p:to x="100000" y="100000"/>
                                    </p:animScale>
                                    <p:animScale>
                                      <p:cBhvr>
                                        <p:cTn id="50" dur="26">
                                          <p:stCondLst>
                                            <p:cond delay="1642"/>
                                          </p:stCondLst>
                                        </p:cTn>
                                        <p:tgtEl>
                                          <p:spTgt spid="19"/>
                                        </p:tgtEl>
                                      </p:cBhvr>
                                      <p:to x="100000" y="90000"/>
                                    </p:animScale>
                                    <p:animScale>
                                      <p:cBhvr>
                                        <p:cTn id="51" dur="166" decel="50000">
                                          <p:stCondLst>
                                            <p:cond delay="1668"/>
                                          </p:stCondLst>
                                        </p:cTn>
                                        <p:tgtEl>
                                          <p:spTgt spid="19"/>
                                        </p:tgtEl>
                                      </p:cBhvr>
                                      <p:to x="100000" y="100000"/>
                                    </p:animScale>
                                    <p:animScale>
                                      <p:cBhvr>
                                        <p:cTn id="52" dur="26">
                                          <p:stCondLst>
                                            <p:cond delay="1808"/>
                                          </p:stCondLst>
                                        </p:cTn>
                                        <p:tgtEl>
                                          <p:spTgt spid="19"/>
                                        </p:tgtEl>
                                      </p:cBhvr>
                                      <p:to x="100000" y="95000"/>
                                    </p:animScale>
                                    <p:animScale>
                                      <p:cBhvr>
                                        <p:cTn id="53" dur="166" decel="50000">
                                          <p:stCondLst>
                                            <p:cond delay="1834"/>
                                          </p:stCondLst>
                                        </p:cTn>
                                        <p:tgtEl>
                                          <p:spTgt spid="19"/>
                                        </p:tgtEl>
                                      </p:cBhvr>
                                      <p:to x="100000" y="100000"/>
                                    </p:animScale>
                                  </p:childTnLst>
                                </p:cTn>
                              </p:par>
                              <p:par>
                                <p:cTn id="54" presetID="26"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580">
                                          <p:stCondLst>
                                            <p:cond delay="0"/>
                                          </p:stCondLst>
                                        </p:cTn>
                                        <p:tgtEl>
                                          <p:spTgt spid="20"/>
                                        </p:tgtEl>
                                      </p:cBhvr>
                                    </p:animEffect>
                                    <p:anim calcmode="lin" valueType="num">
                                      <p:cBhvr>
                                        <p:cTn id="5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2" dur="26">
                                          <p:stCondLst>
                                            <p:cond delay="650"/>
                                          </p:stCondLst>
                                        </p:cTn>
                                        <p:tgtEl>
                                          <p:spTgt spid="20"/>
                                        </p:tgtEl>
                                      </p:cBhvr>
                                      <p:to x="100000" y="60000"/>
                                    </p:animScale>
                                    <p:animScale>
                                      <p:cBhvr>
                                        <p:cTn id="63" dur="166" decel="50000">
                                          <p:stCondLst>
                                            <p:cond delay="676"/>
                                          </p:stCondLst>
                                        </p:cTn>
                                        <p:tgtEl>
                                          <p:spTgt spid="20"/>
                                        </p:tgtEl>
                                      </p:cBhvr>
                                      <p:to x="100000" y="100000"/>
                                    </p:animScale>
                                    <p:animScale>
                                      <p:cBhvr>
                                        <p:cTn id="64" dur="26">
                                          <p:stCondLst>
                                            <p:cond delay="1312"/>
                                          </p:stCondLst>
                                        </p:cTn>
                                        <p:tgtEl>
                                          <p:spTgt spid="20"/>
                                        </p:tgtEl>
                                      </p:cBhvr>
                                      <p:to x="100000" y="80000"/>
                                    </p:animScale>
                                    <p:animScale>
                                      <p:cBhvr>
                                        <p:cTn id="65" dur="166" decel="50000">
                                          <p:stCondLst>
                                            <p:cond delay="1338"/>
                                          </p:stCondLst>
                                        </p:cTn>
                                        <p:tgtEl>
                                          <p:spTgt spid="20"/>
                                        </p:tgtEl>
                                      </p:cBhvr>
                                      <p:to x="100000" y="100000"/>
                                    </p:animScale>
                                    <p:animScale>
                                      <p:cBhvr>
                                        <p:cTn id="66" dur="26">
                                          <p:stCondLst>
                                            <p:cond delay="1642"/>
                                          </p:stCondLst>
                                        </p:cTn>
                                        <p:tgtEl>
                                          <p:spTgt spid="20"/>
                                        </p:tgtEl>
                                      </p:cBhvr>
                                      <p:to x="100000" y="90000"/>
                                    </p:animScale>
                                    <p:animScale>
                                      <p:cBhvr>
                                        <p:cTn id="67" dur="166" decel="50000">
                                          <p:stCondLst>
                                            <p:cond delay="1668"/>
                                          </p:stCondLst>
                                        </p:cTn>
                                        <p:tgtEl>
                                          <p:spTgt spid="20"/>
                                        </p:tgtEl>
                                      </p:cBhvr>
                                      <p:to x="100000" y="100000"/>
                                    </p:animScale>
                                    <p:animScale>
                                      <p:cBhvr>
                                        <p:cTn id="68" dur="26">
                                          <p:stCondLst>
                                            <p:cond delay="1808"/>
                                          </p:stCondLst>
                                        </p:cTn>
                                        <p:tgtEl>
                                          <p:spTgt spid="20"/>
                                        </p:tgtEl>
                                      </p:cBhvr>
                                      <p:to x="100000" y="95000"/>
                                    </p:animScale>
                                    <p:animScale>
                                      <p:cBhvr>
                                        <p:cTn id="69" dur="166" decel="50000">
                                          <p:stCondLst>
                                            <p:cond delay="1834"/>
                                          </p:stCondLst>
                                        </p:cTn>
                                        <p:tgtEl>
                                          <p:spTgt spid="20"/>
                                        </p:tgtEl>
                                      </p:cBhvr>
                                      <p:to x="100000" y="100000"/>
                                    </p:animScale>
                                  </p:childTnLst>
                                </p:cTn>
                              </p:par>
                              <p:par>
                                <p:cTn id="70" presetID="26"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down)">
                                      <p:cBhvr>
                                        <p:cTn id="72" dur="580">
                                          <p:stCondLst>
                                            <p:cond delay="0"/>
                                          </p:stCondLst>
                                        </p:cTn>
                                        <p:tgtEl>
                                          <p:spTgt spid="22"/>
                                        </p:tgtEl>
                                      </p:cBhvr>
                                    </p:animEffect>
                                    <p:anim calcmode="lin" valueType="num">
                                      <p:cBhvr>
                                        <p:cTn id="7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78" dur="26">
                                          <p:stCondLst>
                                            <p:cond delay="650"/>
                                          </p:stCondLst>
                                        </p:cTn>
                                        <p:tgtEl>
                                          <p:spTgt spid="22"/>
                                        </p:tgtEl>
                                      </p:cBhvr>
                                      <p:to x="100000" y="60000"/>
                                    </p:animScale>
                                    <p:animScale>
                                      <p:cBhvr>
                                        <p:cTn id="79" dur="166" decel="50000">
                                          <p:stCondLst>
                                            <p:cond delay="676"/>
                                          </p:stCondLst>
                                        </p:cTn>
                                        <p:tgtEl>
                                          <p:spTgt spid="22"/>
                                        </p:tgtEl>
                                      </p:cBhvr>
                                      <p:to x="100000" y="100000"/>
                                    </p:animScale>
                                    <p:animScale>
                                      <p:cBhvr>
                                        <p:cTn id="80" dur="26">
                                          <p:stCondLst>
                                            <p:cond delay="1312"/>
                                          </p:stCondLst>
                                        </p:cTn>
                                        <p:tgtEl>
                                          <p:spTgt spid="22"/>
                                        </p:tgtEl>
                                      </p:cBhvr>
                                      <p:to x="100000" y="80000"/>
                                    </p:animScale>
                                    <p:animScale>
                                      <p:cBhvr>
                                        <p:cTn id="81" dur="166" decel="50000">
                                          <p:stCondLst>
                                            <p:cond delay="1338"/>
                                          </p:stCondLst>
                                        </p:cTn>
                                        <p:tgtEl>
                                          <p:spTgt spid="22"/>
                                        </p:tgtEl>
                                      </p:cBhvr>
                                      <p:to x="100000" y="100000"/>
                                    </p:animScale>
                                    <p:animScale>
                                      <p:cBhvr>
                                        <p:cTn id="82" dur="26">
                                          <p:stCondLst>
                                            <p:cond delay="1642"/>
                                          </p:stCondLst>
                                        </p:cTn>
                                        <p:tgtEl>
                                          <p:spTgt spid="22"/>
                                        </p:tgtEl>
                                      </p:cBhvr>
                                      <p:to x="100000" y="90000"/>
                                    </p:animScale>
                                    <p:animScale>
                                      <p:cBhvr>
                                        <p:cTn id="83" dur="166" decel="50000">
                                          <p:stCondLst>
                                            <p:cond delay="1668"/>
                                          </p:stCondLst>
                                        </p:cTn>
                                        <p:tgtEl>
                                          <p:spTgt spid="22"/>
                                        </p:tgtEl>
                                      </p:cBhvr>
                                      <p:to x="100000" y="100000"/>
                                    </p:animScale>
                                    <p:animScale>
                                      <p:cBhvr>
                                        <p:cTn id="84" dur="26">
                                          <p:stCondLst>
                                            <p:cond delay="1808"/>
                                          </p:stCondLst>
                                        </p:cTn>
                                        <p:tgtEl>
                                          <p:spTgt spid="22"/>
                                        </p:tgtEl>
                                      </p:cBhvr>
                                      <p:to x="100000" y="95000"/>
                                    </p:animScale>
                                    <p:animScale>
                                      <p:cBhvr>
                                        <p:cTn id="85" dur="166" decel="50000">
                                          <p:stCondLst>
                                            <p:cond delay="1834"/>
                                          </p:stCondLst>
                                        </p:cTn>
                                        <p:tgtEl>
                                          <p:spTgt spid="22"/>
                                        </p:tgtEl>
                                      </p:cBhvr>
                                      <p:to x="100000" y="100000"/>
                                    </p:animScale>
                                  </p:childTnLst>
                                </p:cTn>
                              </p:par>
                              <p:par>
                                <p:cTn id="86" presetID="26"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80">
                                          <p:stCondLst>
                                            <p:cond delay="0"/>
                                          </p:stCondLst>
                                        </p:cTn>
                                        <p:tgtEl>
                                          <p:spTgt spid="23"/>
                                        </p:tgtEl>
                                      </p:cBhvr>
                                    </p:animEffect>
                                    <p:anim calcmode="lin" valueType="num">
                                      <p:cBhvr>
                                        <p:cTn id="89"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94" dur="26">
                                          <p:stCondLst>
                                            <p:cond delay="650"/>
                                          </p:stCondLst>
                                        </p:cTn>
                                        <p:tgtEl>
                                          <p:spTgt spid="23"/>
                                        </p:tgtEl>
                                      </p:cBhvr>
                                      <p:to x="100000" y="60000"/>
                                    </p:animScale>
                                    <p:animScale>
                                      <p:cBhvr>
                                        <p:cTn id="95" dur="166" decel="50000">
                                          <p:stCondLst>
                                            <p:cond delay="676"/>
                                          </p:stCondLst>
                                        </p:cTn>
                                        <p:tgtEl>
                                          <p:spTgt spid="23"/>
                                        </p:tgtEl>
                                      </p:cBhvr>
                                      <p:to x="100000" y="100000"/>
                                    </p:animScale>
                                    <p:animScale>
                                      <p:cBhvr>
                                        <p:cTn id="96" dur="26">
                                          <p:stCondLst>
                                            <p:cond delay="1312"/>
                                          </p:stCondLst>
                                        </p:cTn>
                                        <p:tgtEl>
                                          <p:spTgt spid="23"/>
                                        </p:tgtEl>
                                      </p:cBhvr>
                                      <p:to x="100000" y="80000"/>
                                    </p:animScale>
                                    <p:animScale>
                                      <p:cBhvr>
                                        <p:cTn id="97" dur="166" decel="50000">
                                          <p:stCondLst>
                                            <p:cond delay="1338"/>
                                          </p:stCondLst>
                                        </p:cTn>
                                        <p:tgtEl>
                                          <p:spTgt spid="23"/>
                                        </p:tgtEl>
                                      </p:cBhvr>
                                      <p:to x="100000" y="100000"/>
                                    </p:animScale>
                                    <p:animScale>
                                      <p:cBhvr>
                                        <p:cTn id="98" dur="26">
                                          <p:stCondLst>
                                            <p:cond delay="1642"/>
                                          </p:stCondLst>
                                        </p:cTn>
                                        <p:tgtEl>
                                          <p:spTgt spid="23"/>
                                        </p:tgtEl>
                                      </p:cBhvr>
                                      <p:to x="100000" y="90000"/>
                                    </p:animScale>
                                    <p:animScale>
                                      <p:cBhvr>
                                        <p:cTn id="99" dur="166" decel="50000">
                                          <p:stCondLst>
                                            <p:cond delay="1668"/>
                                          </p:stCondLst>
                                        </p:cTn>
                                        <p:tgtEl>
                                          <p:spTgt spid="23"/>
                                        </p:tgtEl>
                                      </p:cBhvr>
                                      <p:to x="100000" y="100000"/>
                                    </p:animScale>
                                    <p:animScale>
                                      <p:cBhvr>
                                        <p:cTn id="100" dur="26">
                                          <p:stCondLst>
                                            <p:cond delay="1808"/>
                                          </p:stCondLst>
                                        </p:cTn>
                                        <p:tgtEl>
                                          <p:spTgt spid="23"/>
                                        </p:tgtEl>
                                      </p:cBhvr>
                                      <p:to x="100000" y="95000"/>
                                    </p:animScale>
                                    <p:animScale>
                                      <p:cBhvr>
                                        <p:cTn id="101" dur="166" decel="50000">
                                          <p:stCondLst>
                                            <p:cond delay="1834"/>
                                          </p:stCondLst>
                                        </p:cTn>
                                        <p:tgtEl>
                                          <p:spTgt spid="23"/>
                                        </p:tgtEl>
                                      </p:cBhvr>
                                      <p:to x="100000" y="100000"/>
                                    </p:animScale>
                                  </p:childTnLst>
                                </p:cTn>
                              </p:par>
                            </p:childTnLst>
                          </p:cTn>
                        </p:par>
                        <p:par>
                          <p:cTn id="102" fill="hold">
                            <p:stCondLst>
                              <p:cond delay="6500"/>
                            </p:stCondLst>
                            <p:childTnLst>
                              <p:par>
                                <p:cTn id="103" presetID="26" presetClass="entr" presetSubtype="0" fill="hold" grpId="0" nodeType="after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wipe(down)">
                                      <p:cBhvr>
                                        <p:cTn id="105" dur="580">
                                          <p:stCondLst>
                                            <p:cond delay="0"/>
                                          </p:stCondLst>
                                        </p:cTn>
                                        <p:tgtEl>
                                          <p:spTgt spid="10"/>
                                        </p:tgtEl>
                                      </p:cBhvr>
                                    </p:animEffect>
                                    <p:anim calcmode="lin" valueType="num">
                                      <p:cBhvr>
                                        <p:cTn id="10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11" dur="26">
                                          <p:stCondLst>
                                            <p:cond delay="650"/>
                                          </p:stCondLst>
                                        </p:cTn>
                                        <p:tgtEl>
                                          <p:spTgt spid="10"/>
                                        </p:tgtEl>
                                      </p:cBhvr>
                                      <p:to x="100000" y="60000"/>
                                    </p:animScale>
                                    <p:animScale>
                                      <p:cBhvr>
                                        <p:cTn id="112" dur="166" decel="50000">
                                          <p:stCondLst>
                                            <p:cond delay="676"/>
                                          </p:stCondLst>
                                        </p:cTn>
                                        <p:tgtEl>
                                          <p:spTgt spid="10"/>
                                        </p:tgtEl>
                                      </p:cBhvr>
                                      <p:to x="100000" y="100000"/>
                                    </p:animScale>
                                    <p:animScale>
                                      <p:cBhvr>
                                        <p:cTn id="113" dur="26">
                                          <p:stCondLst>
                                            <p:cond delay="1312"/>
                                          </p:stCondLst>
                                        </p:cTn>
                                        <p:tgtEl>
                                          <p:spTgt spid="10"/>
                                        </p:tgtEl>
                                      </p:cBhvr>
                                      <p:to x="100000" y="80000"/>
                                    </p:animScale>
                                    <p:animScale>
                                      <p:cBhvr>
                                        <p:cTn id="114" dur="166" decel="50000">
                                          <p:stCondLst>
                                            <p:cond delay="1338"/>
                                          </p:stCondLst>
                                        </p:cTn>
                                        <p:tgtEl>
                                          <p:spTgt spid="10"/>
                                        </p:tgtEl>
                                      </p:cBhvr>
                                      <p:to x="100000" y="100000"/>
                                    </p:animScale>
                                    <p:animScale>
                                      <p:cBhvr>
                                        <p:cTn id="115" dur="26">
                                          <p:stCondLst>
                                            <p:cond delay="1642"/>
                                          </p:stCondLst>
                                        </p:cTn>
                                        <p:tgtEl>
                                          <p:spTgt spid="10"/>
                                        </p:tgtEl>
                                      </p:cBhvr>
                                      <p:to x="100000" y="90000"/>
                                    </p:animScale>
                                    <p:animScale>
                                      <p:cBhvr>
                                        <p:cTn id="116" dur="166" decel="50000">
                                          <p:stCondLst>
                                            <p:cond delay="1668"/>
                                          </p:stCondLst>
                                        </p:cTn>
                                        <p:tgtEl>
                                          <p:spTgt spid="10"/>
                                        </p:tgtEl>
                                      </p:cBhvr>
                                      <p:to x="100000" y="100000"/>
                                    </p:animScale>
                                    <p:animScale>
                                      <p:cBhvr>
                                        <p:cTn id="117" dur="26">
                                          <p:stCondLst>
                                            <p:cond delay="1808"/>
                                          </p:stCondLst>
                                        </p:cTn>
                                        <p:tgtEl>
                                          <p:spTgt spid="10"/>
                                        </p:tgtEl>
                                      </p:cBhvr>
                                      <p:to x="100000" y="95000"/>
                                    </p:animScale>
                                    <p:animScale>
                                      <p:cBhvr>
                                        <p:cTn id="118" dur="166" decel="50000">
                                          <p:stCondLst>
                                            <p:cond delay="1834"/>
                                          </p:stCondLst>
                                        </p:cTn>
                                        <p:tgtEl>
                                          <p:spTgt spid="10"/>
                                        </p:tgtEl>
                                      </p:cBhvr>
                                      <p:to x="100000" y="100000"/>
                                    </p:animScale>
                                  </p:childTnLst>
                                </p:cTn>
                              </p:par>
                            </p:childTnLst>
                          </p:cTn>
                        </p:par>
                        <p:par>
                          <p:cTn id="119" fill="hold">
                            <p:stCondLst>
                              <p:cond delay="8500"/>
                            </p:stCondLst>
                            <p:childTnLst>
                              <p:par>
                                <p:cTn id="120" presetID="10" presetClass="entr" presetSubtype="0" fill="hold"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childTnLst>
                                </p:cTn>
                              </p:par>
                            </p:childTnLst>
                          </p:cTn>
                        </p:par>
                        <p:par>
                          <p:cTn id="123" fill="hold">
                            <p:stCondLst>
                              <p:cond delay="9500"/>
                            </p:stCondLst>
                            <p:childTnLst>
                              <p:par>
                                <p:cTn id="124" presetID="10" presetClass="exit" presetSubtype="0" fill="hold" nodeType="afterEffect">
                                  <p:stCondLst>
                                    <p:cond delay="0"/>
                                  </p:stCondLst>
                                  <p:childTnLst>
                                    <p:animEffect transition="out" filter="fade">
                                      <p:cBhvr>
                                        <p:cTn id="125" dur="500"/>
                                        <p:tgtEl>
                                          <p:spTgt spid="33"/>
                                        </p:tgtEl>
                                      </p:cBhvr>
                                    </p:animEffect>
                                    <p:set>
                                      <p:cBhvr>
                                        <p:cTn id="126" dur="1" fill="hold">
                                          <p:stCondLst>
                                            <p:cond delay="499"/>
                                          </p:stCondLst>
                                        </p:cTn>
                                        <p:tgtEl>
                                          <p:spTgt spid="33"/>
                                        </p:tgtEl>
                                        <p:attrNameLst>
                                          <p:attrName>style.visibility</p:attrName>
                                        </p:attrNameLst>
                                      </p:cBhvr>
                                      <p:to>
                                        <p:strVal val="hidden"/>
                                      </p:to>
                                    </p:set>
                                  </p:childTnLst>
                                </p:cTn>
                              </p:par>
                            </p:childTnLst>
                          </p:cTn>
                        </p:par>
                        <p:par>
                          <p:cTn id="127" fill="hold">
                            <p:stCondLst>
                              <p:cond delay="10000"/>
                            </p:stCondLst>
                            <p:childTnLst>
                              <p:par>
                                <p:cTn id="128" presetID="26" presetClass="entr" presetSubtype="0" fill="hold" grpId="0" nodeType="after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down)">
                                      <p:cBhvr>
                                        <p:cTn id="130" dur="580">
                                          <p:stCondLst>
                                            <p:cond delay="0"/>
                                          </p:stCondLst>
                                        </p:cTn>
                                        <p:tgtEl>
                                          <p:spTgt spid="13"/>
                                        </p:tgtEl>
                                      </p:cBhvr>
                                    </p:animEffect>
                                    <p:anim calcmode="lin" valueType="num">
                                      <p:cBhvr>
                                        <p:cTn id="13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3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3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3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3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6" dur="26">
                                          <p:stCondLst>
                                            <p:cond delay="650"/>
                                          </p:stCondLst>
                                        </p:cTn>
                                        <p:tgtEl>
                                          <p:spTgt spid="13"/>
                                        </p:tgtEl>
                                      </p:cBhvr>
                                      <p:to x="100000" y="60000"/>
                                    </p:animScale>
                                    <p:animScale>
                                      <p:cBhvr>
                                        <p:cTn id="137" dur="166" decel="50000">
                                          <p:stCondLst>
                                            <p:cond delay="676"/>
                                          </p:stCondLst>
                                        </p:cTn>
                                        <p:tgtEl>
                                          <p:spTgt spid="13"/>
                                        </p:tgtEl>
                                      </p:cBhvr>
                                      <p:to x="100000" y="100000"/>
                                    </p:animScale>
                                    <p:animScale>
                                      <p:cBhvr>
                                        <p:cTn id="138" dur="26">
                                          <p:stCondLst>
                                            <p:cond delay="1312"/>
                                          </p:stCondLst>
                                        </p:cTn>
                                        <p:tgtEl>
                                          <p:spTgt spid="13"/>
                                        </p:tgtEl>
                                      </p:cBhvr>
                                      <p:to x="100000" y="80000"/>
                                    </p:animScale>
                                    <p:animScale>
                                      <p:cBhvr>
                                        <p:cTn id="139" dur="166" decel="50000">
                                          <p:stCondLst>
                                            <p:cond delay="1338"/>
                                          </p:stCondLst>
                                        </p:cTn>
                                        <p:tgtEl>
                                          <p:spTgt spid="13"/>
                                        </p:tgtEl>
                                      </p:cBhvr>
                                      <p:to x="100000" y="100000"/>
                                    </p:animScale>
                                    <p:animScale>
                                      <p:cBhvr>
                                        <p:cTn id="140" dur="26">
                                          <p:stCondLst>
                                            <p:cond delay="1642"/>
                                          </p:stCondLst>
                                        </p:cTn>
                                        <p:tgtEl>
                                          <p:spTgt spid="13"/>
                                        </p:tgtEl>
                                      </p:cBhvr>
                                      <p:to x="100000" y="90000"/>
                                    </p:animScale>
                                    <p:animScale>
                                      <p:cBhvr>
                                        <p:cTn id="141" dur="166" decel="50000">
                                          <p:stCondLst>
                                            <p:cond delay="1668"/>
                                          </p:stCondLst>
                                        </p:cTn>
                                        <p:tgtEl>
                                          <p:spTgt spid="13"/>
                                        </p:tgtEl>
                                      </p:cBhvr>
                                      <p:to x="100000" y="100000"/>
                                    </p:animScale>
                                    <p:animScale>
                                      <p:cBhvr>
                                        <p:cTn id="142" dur="26">
                                          <p:stCondLst>
                                            <p:cond delay="1808"/>
                                          </p:stCondLst>
                                        </p:cTn>
                                        <p:tgtEl>
                                          <p:spTgt spid="13"/>
                                        </p:tgtEl>
                                      </p:cBhvr>
                                      <p:to x="100000" y="95000"/>
                                    </p:animScale>
                                    <p:animScale>
                                      <p:cBhvr>
                                        <p:cTn id="143" dur="166" decel="50000">
                                          <p:stCondLst>
                                            <p:cond delay="1834"/>
                                          </p:stCondLst>
                                        </p:cTn>
                                        <p:tgtEl>
                                          <p:spTgt spid="13"/>
                                        </p:tgtEl>
                                      </p:cBhvr>
                                      <p:to x="100000" y="100000"/>
                                    </p:animScale>
                                  </p:childTnLst>
                                </p:cTn>
                              </p:par>
                              <p:par>
                                <p:cTn id="144" presetID="26" presetClass="entr" presetSubtype="0" fill="hold" grpId="0" nodeType="withEffect">
                                  <p:stCondLst>
                                    <p:cond delay="0"/>
                                  </p:stCondLst>
                                  <p:childTnLst>
                                    <p:set>
                                      <p:cBhvr>
                                        <p:cTn id="145" dur="1" fill="hold">
                                          <p:stCondLst>
                                            <p:cond delay="0"/>
                                          </p:stCondLst>
                                        </p:cTn>
                                        <p:tgtEl>
                                          <p:spTgt spid="24"/>
                                        </p:tgtEl>
                                        <p:attrNameLst>
                                          <p:attrName>style.visibility</p:attrName>
                                        </p:attrNameLst>
                                      </p:cBhvr>
                                      <p:to>
                                        <p:strVal val="visible"/>
                                      </p:to>
                                    </p:set>
                                    <p:animEffect transition="in" filter="wipe(down)">
                                      <p:cBhvr>
                                        <p:cTn id="146" dur="580">
                                          <p:stCondLst>
                                            <p:cond delay="0"/>
                                          </p:stCondLst>
                                        </p:cTn>
                                        <p:tgtEl>
                                          <p:spTgt spid="24"/>
                                        </p:tgtEl>
                                      </p:cBhvr>
                                    </p:animEffect>
                                    <p:anim calcmode="lin" valueType="num">
                                      <p:cBhvr>
                                        <p:cTn id="147"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48"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49"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50"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51"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52" dur="26">
                                          <p:stCondLst>
                                            <p:cond delay="650"/>
                                          </p:stCondLst>
                                        </p:cTn>
                                        <p:tgtEl>
                                          <p:spTgt spid="24"/>
                                        </p:tgtEl>
                                      </p:cBhvr>
                                      <p:to x="100000" y="60000"/>
                                    </p:animScale>
                                    <p:animScale>
                                      <p:cBhvr>
                                        <p:cTn id="153" dur="166" decel="50000">
                                          <p:stCondLst>
                                            <p:cond delay="676"/>
                                          </p:stCondLst>
                                        </p:cTn>
                                        <p:tgtEl>
                                          <p:spTgt spid="24"/>
                                        </p:tgtEl>
                                      </p:cBhvr>
                                      <p:to x="100000" y="100000"/>
                                    </p:animScale>
                                    <p:animScale>
                                      <p:cBhvr>
                                        <p:cTn id="154" dur="26">
                                          <p:stCondLst>
                                            <p:cond delay="1312"/>
                                          </p:stCondLst>
                                        </p:cTn>
                                        <p:tgtEl>
                                          <p:spTgt spid="24"/>
                                        </p:tgtEl>
                                      </p:cBhvr>
                                      <p:to x="100000" y="80000"/>
                                    </p:animScale>
                                    <p:animScale>
                                      <p:cBhvr>
                                        <p:cTn id="155" dur="166" decel="50000">
                                          <p:stCondLst>
                                            <p:cond delay="1338"/>
                                          </p:stCondLst>
                                        </p:cTn>
                                        <p:tgtEl>
                                          <p:spTgt spid="24"/>
                                        </p:tgtEl>
                                      </p:cBhvr>
                                      <p:to x="100000" y="100000"/>
                                    </p:animScale>
                                    <p:animScale>
                                      <p:cBhvr>
                                        <p:cTn id="156" dur="26">
                                          <p:stCondLst>
                                            <p:cond delay="1642"/>
                                          </p:stCondLst>
                                        </p:cTn>
                                        <p:tgtEl>
                                          <p:spTgt spid="24"/>
                                        </p:tgtEl>
                                      </p:cBhvr>
                                      <p:to x="100000" y="90000"/>
                                    </p:animScale>
                                    <p:animScale>
                                      <p:cBhvr>
                                        <p:cTn id="157" dur="166" decel="50000">
                                          <p:stCondLst>
                                            <p:cond delay="1668"/>
                                          </p:stCondLst>
                                        </p:cTn>
                                        <p:tgtEl>
                                          <p:spTgt spid="24"/>
                                        </p:tgtEl>
                                      </p:cBhvr>
                                      <p:to x="100000" y="100000"/>
                                    </p:animScale>
                                    <p:animScale>
                                      <p:cBhvr>
                                        <p:cTn id="158" dur="26">
                                          <p:stCondLst>
                                            <p:cond delay="1808"/>
                                          </p:stCondLst>
                                        </p:cTn>
                                        <p:tgtEl>
                                          <p:spTgt spid="24"/>
                                        </p:tgtEl>
                                      </p:cBhvr>
                                      <p:to x="100000" y="95000"/>
                                    </p:animScale>
                                    <p:animScale>
                                      <p:cBhvr>
                                        <p:cTn id="159" dur="166" decel="50000">
                                          <p:stCondLst>
                                            <p:cond delay="1834"/>
                                          </p:stCondLst>
                                        </p:cTn>
                                        <p:tgtEl>
                                          <p:spTgt spid="24"/>
                                        </p:tgtEl>
                                      </p:cBhvr>
                                      <p:to x="100000" y="100000"/>
                                    </p:animScale>
                                  </p:childTnLst>
                                </p:cTn>
                              </p:par>
                              <p:par>
                                <p:cTn id="160" presetID="26" presetClass="entr" presetSubtype="0" fill="hold" grpId="0"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wipe(down)">
                                      <p:cBhvr>
                                        <p:cTn id="162" dur="580">
                                          <p:stCondLst>
                                            <p:cond delay="0"/>
                                          </p:stCondLst>
                                        </p:cTn>
                                        <p:tgtEl>
                                          <p:spTgt spid="15"/>
                                        </p:tgtEl>
                                      </p:cBhvr>
                                    </p:animEffect>
                                    <p:anim calcmode="lin" valueType="num">
                                      <p:cBhvr>
                                        <p:cTn id="16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6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6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8" dur="26">
                                          <p:stCondLst>
                                            <p:cond delay="650"/>
                                          </p:stCondLst>
                                        </p:cTn>
                                        <p:tgtEl>
                                          <p:spTgt spid="15"/>
                                        </p:tgtEl>
                                      </p:cBhvr>
                                      <p:to x="100000" y="60000"/>
                                    </p:animScale>
                                    <p:animScale>
                                      <p:cBhvr>
                                        <p:cTn id="169" dur="166" decel="50000">
                                          <p:stCondLst>
                                            <p:cond delay="676"/>
                                          </p:stCondLst>
                                        </p:cTn>
                                        <p:tgtEl>
                                          <p:spTgt spid="15"/>
                                        </p:tgtEl>
                                      </p:cBhvr>
                                      <p:to x="100000" y="100000"/>
                                    </p:animScale>
                                    <p:animScale>
                                      <p:cBhvr>
                                        <p:cTn id="170" dur="26">
                                          <p:stCondLst>
                                            <p:cond delay="1312"/>
                                          </p:stCondLst>
                                        </p:cTn>
                                        <p:tgtEl>
                                          <p:spTgt spid="15"/>
                                        </p:tgtEl>
                                      </p:cBhvr>
                                      <p:to x="100000" y="80000"/>
                                    </p:animScale>
                                    <p:animScale>
                                      <p:cBhvr>
                                        <p:cTn id="171" dur="166" decel="50000">
                                          <p:stCondLst>
                                            <p:cond delay="1338"/>
                                          </p:stCondLst>
                                        </p:cTn>
                                        <p:tgtEl>
                                          <p:spTgt spid="15"/>
                                        </p:tgtEl>
                                      </p:cBhvr>
                                      <p:to x="100000" y="100000"/>
                                    </p:animScale>
                                    <p:animScale>
                                      <p:cBhvr>
                                        <p:cTn id="172" dur="26">
                                          <p:stCondLst>
                                            <p:cond delay="1642"/>
                                          </p:stCondLst>
                                        </p:cTn>
                                        <p:tgtEl>
                                          <p:spTgt spid="15"/>
                                        </p:tgtEl>
                                      </p:cBhvr>
                                      <p:to x="100000" y="90000"/>
                                    </p:animScale>
                                    <p:animScale>
                                      <p:cBhvr>
                                        <p:cTn id="173" dur="166" decel="50000">
                                          <p:stCondLst>
                                            <p:cond delay="1668"/>
                                          </p:stCondLst>
                                        </p:cTn>
                                        <p:tgtEl>
                                          <p:spTgt spid="15"/>
                                        </p:tgtEl>
                                      </p:cBhvr>
                                      <p:to x="100000" y="100000"/>
                                    </p:animScale>
                                    <p:animScale>
                                      <p:cBhvr>
                                        <p:cTn id="174" dur="26">
                                          <p:stCondLst>
                                            <p:cond delay="1808"/>
                                          </p:stCondLst>
                                        </p:cTn>
                                        <p:tgtEl>
                                          <p:spTgt spid="15"/>
                                        </p:tgtEl>
                                      </p:cBhvr>
                                      <p:to x="100000" y="95000"/>
                                    </p:animScale>
                                    <p:animScale>
                                      <p:cBhvr>
                                        <p:cTn id="175" dur="166" decel="50000">
                                          <p:stCondLst>
                                            <p:cond delay="1834"/>
                                          </p:stCondLst>
                                        </p:cTn>
                                        <p:tgtEl>
                                          <p:spTgt spid="15"/>
                                        </p:tgtEl>
                                      </p:cBhvr>
                                      <p:to x="100000" y="100000"/>
                                    </p:animScale>
                                  </p:childTnLst>
                                </p:cTn>
                              </p:par>
                              <p:par>
                                <p:cTn id="176" presetID="26" presetClass="entr" presetSubtype="0" fill="hold" grpId="0" nodeType="withEffect">
                                  <p:stCondLst>
                                    <p:cond delay="0"/>
                                  </p:stCondLst>
                                  <p:childTnLst>
                                    <p:set>
                                      <p:cBhvr>
                                        <p:cTn id="177" dur="1" fill="hold">
                                          <p:stCondLst>
                                            <p:cond delay="0"/>
                                          </p:stCondLst>
                                        </p:cTn>
                                        <p:tgtEl>
                                          <p:spTgt spid="25"/>
                                        </p:tgtEl>
                                        <p:attrNameLst>
                                          <p:attrName>style.visibility</p:attrName>
                                        </p:attrNameLst>
                                      </p:cBhvr>
                                      <p:to>
                                        <p:strVal val="visible"/>
                                      </p:to>
                                    </p:set>
                                    <p:animEffect transition="in" filter="wipe(down)">
                                      <p:cBhvr>
                                        <p:cTn id="178" dur="580">
                                          <p:stCondLst>
                                            <p:cond delay="0"/>
                                          </p:stCondLst>
                                        </p:cTn>
                                        <p:tgtEl>
                                          <p:spTgt spid="25"/>
                                        </p:tgtEl>
                                      </p:cBhvr>
                                    </p:animEffect>
                                    <p:anim calcmode="lin" valueType="num">
                                      <p:cBhvr>
                                        <p:cTn id="17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4" dur="26">
                                          <p:stCondLst>
                                            <p:cond delay="650"/>
                                          </p:stCondLst>
                                        </p:cTn>
                                        <p:tgtEl>
                                          <p:spTgt spid="25"/>
                                        </p:tgtEl>
                                      </p:cBhvr>
                                      <p:to x="100000" y="60000"/>
                                    </p:animScale>
                                    <p:animScale>
                                      <p:cBhvr>
                                        <p:cTn id="185" dur="166" decel="50000">
                                          <p:stCondLst>
                                            <p:cond delay="676"/>
                                          </p:stCondLst>
                                        </p:cTn>
                                        <p:tgtEl>
                                          <p:spTgt spid="25"/>
                                        </p:tgtEl>
                                      </p:cBhvr>
                                      <p:to x="100000" y="100000"/>
                                    </p:animScale>
                                    <p:animScale>
                                      <p:cBhvr>
                                        <p:cTn id="186" dur="26">
                                          <p:stCondLst>
                                            <p:cond delay="1312"/>
                                          </p:stCondLst>
                                        </p:cTn>
                                        <p:tgtEl>
                                          <p:spTgt spid="25"/>
                                        </p:tgtEl>
                                      </p:cBhvr>
                                      <p:to x="100000" y="80000"/>
                                    </p:animScale>
                                    <p:animScale>
                                      <p:cBhvr>
                                        <p:cTn id="187" dur="166" decel="50000">
                                          <p:stCondLst>
                                            <p:cond delay="1338"/>
                                          </p:stCondLst>
                                        </p:cTn>
                                        <p:tgtEl>
                                          <p:spTgt spid="25"/>
                                        </p:tgtEl>
                                      </p:cBhvr>
                                      <p:to x="100000" y="100000"/>
                                    </p:animScale>
                                    <p:animScale>
                                      <p:cBhvr>
                                        <p:cTn id="188" dur="26">
                                          <p:stCondLst>
                                            <p:cond delay="1642"/>
                                          </p:stCondLst>
                                        </p:cTn>
                                        <p:tgtEl>
                                          <p:spTgt spid="25"/>
                                        </p:tgtEl>
                                      </p:cBhvr>
                                      <p:to x="100000" y="90000"/>
                                    </p:animScale>
                                    <p:animScale>
                                      <p:cBhvr>
                                        <p:cTn id="189" dur="166" decel="50000">
                                          <p:stCondLst>
                                            <p:cond delay="1668"/>
                                          </p:stCondLst>
                                        </p:cTn>
                                        <p:tgtEl>
                                          <p:spTgt spid="25"/>
                                        </p:tgtEl>
                                      </p:cBhvr>
                                      <p:to x="100000" y="100000"/>
                                    </p:animScale>
                                    <p:animScale>
                                      <p:cBhvr>
                                        <p:cTn id="190" dur="26">
                                          <p:stCondLst>
                                            <p:cond delay="1808"/>
                                          </p:stCondLst>
                                        </p:cTn>
                                        <p:tgtEl>
                                          <p:spTgt spid="25"/>
                                        </p:tgtEl>
                                      </p:cBhvr>
                                      <p:to x="100000" y="95000"/>
                                    </p:animScale>
                                    <p:animScale>
                                      <p:cBhvr>
                                        <p:cTn id="191" dur="166" decel="50000">
                                          <p:stCondLst>
                                            <p:cond delay="1834"/>
                                          </p:stCondLst>
                                        </p:cTn>
                                        <p:tgtEl>
                                          <p:spTgt spid="25"/>
                                        </p:tgtEl>
                                      </p:cBhvr>
                                      <p:to x="100000" y="100000"/>
                                    </p:animScale>
                                  </p:childTnLst>
                                </p:cTn>
                              </p:par>
                              <p:par>
                                <p:cTn id="192" presetID="26" presetClass="entr" presetSubtype="0" fill="hold" grpId="0" nodeType="withEffect">
                                  <p:stCondLst>
                                    <p:cond delay="0"/>
                                  </p:stCondLst>
                                  <p:childTnLst>
                                    <p:set>
                                      <p:cBhvr>
                                        <p:cTn id="193" dur="1" fill="hold">
                                          <p:stCondLst>
                                            <p:cond delay="0"/>
                                          </p:stCondLst>
                                        </p:cTn>
                                        <p:tgtEl>
                                          <p:spTgt spid="26"/>
                                        </p:tgtEl>
                                        <p:attrNameLst>
                                          <p:attrName>style.visibility</p:attrName>
                                        </p:attrNameLst>
                                      </p:cBhvr>
                                      <p:to>
                                        <p:strVal val="visible"/>
                                      </p:to>
                                    </p:set>
                                    <p:animEffect transition="in" filter="wipe(down)">
                                      <p:cBhvr>
                                        <p:cTn id="194" dur="580">
                                          <p:stCondLst>
                                            <p:cond delay="0"/>
                                          </p:stCondLst>
                                        </p:cTn>
                                        <p:tgtEl>
                                          <p:spTgt spid="26"/>
                                        </p:tgtEl>
                                      </p:cBhvr>
                                    </p:animEffect>
                                    <p:anim calcmode="lin" valueType="num">
                                      <p:cBhvr>
                                        <p:cTn id="19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00" dur="26">
                                          <p:stCondLst>
                                            <p:cond delay="650"/>
                                          </p:stCondLst>
                                        </p:cTn>
                                        <p:tgtEl>
                                          <p:spTgt spid="26"/>
                                        </p:tgtEl>
                                      </p:cBhvr>
                                      <p:to x="100000" y="60000"/>
                                    </p:animScale>
                                    <p:animScale>
                                      <p:cBhvr>
                                        <p:cTn id="201" dur="166" decel="50000">
                                          <p:stCondLst>
                                            <p:cond delay="676"/>
                                          </p:stCondLst>
                                        </p:cTn>
                                        <p:tgtEl>
                                          <p:spTgt spid="26"/>
                                        </p:tgtEl>
                                      </p:cBhvr>
                                      <p:to x="100000" y="100000"/>
                                    </p:animScale>
                                    <p:animScale>
                                      <p:cBhvr>
                                        <p:cTn id="202" dur="26">
                                          <p:stCondLst>
                                            <p:cond delay="1312"/>
                                          </p:stCondLst>
                                        </p:cTn>
                                        <p:tgtEl>
                                          <p:spTgt spid="26"/>
                                        </p:tgtEl>
                                      </p:cBhvr>
                                      <p:to x="100000" y="80000"/>
                                    </p:animScale>
                                    <p:animScale>
                                      <p:cBhvr>
                                        <p:cTn id="203" dur="166" decel="50000">
                                          <p:stCondLst>
                                            <p:cond delay="1338"/>
                                          </p:stCondLst>
                                        </p:cTn>
                                        <p:tgtEl>
                                          <p:spTgt spid="26"/>
                                        </p:tgtEl>
                                      </p:cBhvr>
                                      <p:to x="100000" y="100000"/>
                                    </p:animScale>
                                    <p:animScale>
                                      <p:cBhvr>
                                        <p:cTn id="204" dur="26">
                                          <p:stCondLst>
                                            <p:cond delay="1642"/>
                                          </p:stCondLst>
                                        </p:cTn>
                                        <p:tgtEl>
                                          <p:spTgt spid="26"/>
                                        </p:tgtEl>
                                      </p:cBhvr>
                                      <p:to x="100000" y="90000"/>
                                    </p:animScale>
                                    <p:animScale>
                                      <p:cBhvr>
                                        <p:cTn id="205" dur="166" decel="50000">
                                          <p:stCondLst>
                                            <p:cond delay="1668"/>
                                          </p:stCondLst>
                                        </p:cTn>
                                        <p:tgtEl>
                                          <p:spTgt spid="26"/>
                                        </p:tgtEl>
                                      </p:cBhvr>
                                      <p:to x="100000" y="100000"/>
                                    </p:animScale>
                                    <p:animScale>
                                      <p:cBhvr>
                                        <p:cTn id="206" dur="26">
                                          <p:stCondLst>
                                            <p:cond delay="1808"/>
                                          </p:stCondLst>
                                        </p:cTn>
                                        <p:tgtEl>
                                          <p:spTgt spid="26"/>
                                        </p:tgtEl>
                                      </p:cBhvr>
                                      <p:to x="100000" y="95000"/>
                                    </p:animScale>
                                    <p:animScale>
                                      <p:cBhvr>
                                        <p:cTn id="207" dur="166" decel="50000">
                                          <p:stCondLst>
                                            <p:cond delay="1834"/>
                                          </p:stCondLst>
                                        </p:cTn>
                                        <p:tgtEl>
                                          <p:spTgt spid="26"/>
                                        </p:tgtEl>
                                      </p:cBhvr>
                                      <p:to x="100000" y="100000"/>
                                    </p:animScale>
                                  </p:childTnLst>
                                </p:cTn>
                              </p:par>
                            </p:childTnLst>
                          </p:cTn>
                        </p:par>
                        <p:par>
                          <p:cTn id="208" fill="hold">
                            <p:stCondLst>
                              <p:cond delay="12000"/>
                            </p:stCondLst>
                            <p:childTnLst>
                              <p:par>
                                <p:cTn id="209" presetID="10" presetClass="entr" presetSubtype="0" fill="hold" nodeType="afterEffect">
                                  <p:stCondLst>
                                    <p:cond delay="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P spid="19" grpId="0"/>
      <p:bldP spid="20" grpId="0"/>
      <p:bldP spid="22" grpId="0"/>
      <p:bldP spid="23" grpId="0"/>
      <p:bldP spid="24" grpId="0"/>
      <p:bldP spid="25"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19085</TotalTime>
  <Words>1800</Words>
  <Application>Microsoft Macintosh PowerPoint</Application>
  <PresentationFormat>On-screen Show (4:3)</PresentationFormat>
  <Paragraphs>177</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Cambria</vt:lpstr>
      <vt:lpstr>Chalkboard</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122</cp:revision>
  <dcterms:created xsi:type="dcterms:W3CDTF">2014-11-04T21:31:36Z</dcterms:created>
  <dcterms:modified xsi:type="dcterms:W3CDTF">2023-11-27T21:56:08Z</dcterms:modified>
</cp:coreProperties>
</file>