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63" r:id="rId3"/>
    <p:sldId id="268" r:id="rId4"/>
    <p:sldId id="264" r:id="rId5"/>
    <p:sldId id="269" r:id="rId6"/>
    <p:sldId id="27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2D813F"/>
    <a:srgbClr val="C02827"/>
    <a:srgbClr val="085590"/>
    <a:srgbClr val="93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0036"/>
  </p:normalViewPr>
  <p:slideViewPr>
    <p:cSldViewPr>
      <p:cViewPr varScale="1">
        <p:scale>
          <a:sx n="54" d="100"/>
          <a:sy n="54" d="100"/>
        </p:scale>
        <p:origin x="368" y="192"/>
      </p:cViewPr>
      <p:guideLst>
        <p:guide orient="horz" pos="2160"/>
        <p:guide pos="2880"/>
      </p:guideLst>
    </p:cSldViewPr>
  </p:slideViewPr>
  <p:notesTextViewPr>
    <p:cViewPr>
      <p:scale>
        <a:sx n="1" d="1"/>
        <a:sy n="1" d="1"/>
      </p:scale>
      <p:origin x="0" y="-90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11391-F644-EC4D-9503-C78CE6A48991}" type="datetimeFigureOut">
              <a:rPr lang="en-US" smtClean="0"/>
              <a:t>11/27/23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FB8770-5CFF-204B-98B7-FFA82F09A67B}" type="slidenum">
              <a:rPr lang="en-US" smtClean="0"/>
              <a:t>‹#›</a:t>
            </a:fld>
            <a:endParaRPr lang="en-US"/>
          </a:p>
        </p:txBody>
      </p:sp>
    </p:spTree>
    <p:extLst>
      <p:ext uri="{BB962C8B-B14F-4D97-AF65-F5344CB8AC3E}">
        <p14:creationId xmlns:p14="http://schemas.microsoft.com/office/powerpoint/2010/main" val="490222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Now, we’re going to do another activity. What are these lines illustrating in the PowerPoint?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 train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Right! Let’s say this train is leaving _______________ (name of the city where you are teaching) and headed to _______________(New York City or other major city).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Type the current city name next to the train and destination at the top of the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is the fastest way for this train to get to its destination?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In a straight line, directly up, etc.</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Advance slide to show arrow from the city name toward the destination.</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2800" dirty="0">
                <a:effectLst/>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7FB8770-5CFF-204B-98B7-FFA82F09A67B}" type="slidenum">
              <a:rPr lang="en-US" smtClean="0"/>
              <a:t>1</a:t>
            </a:fld>
            <a:endParaRPr lang="en-US"/>
          </a:p>
        </p:txBody>
      </p:sp>
    </p:spTree>
    <p:extLst>
      <p:ext uri="{BB962C8B-B14F-4D97-AF65-F5344CB8AC3E}">
        <p14:creationId xmlns:p14="http://schemas.microsoft.com/office/powerpoint/2010/main" val="3679022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But what happens if the train gets derailed (e.g., gets off track)?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Advance slide to show train off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7FB8770-5CFF-204B-98B7-FFA82F09A67B}" type="slidenum">
              <a:rPr lang="en-US" smtClean="0"/>
              <a:t>2</a:t>
            </a:fld>
            <a:endParaRPr lang="en-US"/>
          </a:p>
        </p:txBody>
      </p:sp>
    </p:spTree>
    <p:extLst>
      <p:ext uri="{BB962C8B-B14F-4D97-AF65-F5344CB8AC3E}">
        <p14:creationId xmlns:p14="http://schemas.microsoft.com/office/powerpoint/2010/main" val="2664714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the train gets derailed, can it still get to its destination?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Yes.</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Will the train get there on time?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No.</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Will the passengers be frustrated?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Yes.</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has to happen for the train to get to its destination?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Get back on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Advance slide from the derailed train back to the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7FB8770-5CFF-204B-98B7-FFA82F09A67B}" type="slidenum">
              <a:rPr lang="en-US" smtClean="0"/>
              <a:t>3</a:t>
            </a:fld>
            <a:endParaRPr lang="en-US"/>
          </a:p>
        </p:txBody>
      </p:sp>
    </p:spTree>
    <p:extLst>
      <p:ext uri="{BB962C8B-B14F-4D97-AF65-F5344CB8AC3E}">
        <p14:creationId xmlns:p14="http://schemas.microsoft.com/office/powerpoint/2010/main" val="2651397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same thing can happen in our lives. Let’s think of ______ (name of the city where you are teaching) as us.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Write us next to city name.</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And let’s think of our train’s destination as our goals and dreams.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Advance slide to goals and dreams next to the destination at the top of the train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is the best way for us to achieve our goals and dreams?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In a straight line, directly up, etc.</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7FB8770-5CFF-204B-98B7-FFA82F09A67B}" type="slidenum">
              <a:rPr lang="en-US" smtClean="0"/>
              <a:t>4</a:t>
            </a:fld>
            <a:endParaRPr lang="en-US"/>
          </a:p>
        </p:txBody>
      </p:sp>
    </p:spTree>
    <p:extLst>
      <p:ext uri="{BB962C8B-B14F-4D97-AF65-F5344CB8AC3E}">
        <p14:creationId xmlns:p14="http://schemas.microsoft.com/office/powerpoint/2010/main" val="3204629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Yes. So we know the best way for us to achieve our goals and dreams is to stay on track and stay focused. But we also know there are things that can get us off track in life. What are some things that can happen in life that could get us off track and distract us from our goals and dreams?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Drugs, alcohol, negativity, early sexual activity, teen pregnancy, STD/STI, emotional heartache, stress, substance abuse, etc.</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Right. Many of these things can distract us from our goals and dreams and derail us from our path. Sometimes we hear about negative relationships that can get you off track. If someone makes a decision and gets off track, does that mean they can’t achieve their goals and dreams?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No.</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7FB8770-5CFF-204B-98B7-FFA82F09A67B}" type="slidenum">
              <a:rPr lang="en-US" smtClean="0"/>
              <a:t>5</a:t>
            </a:fld>
            <a:endParaRPr lang="en-US"/>
          </a:p>
        </p:txBody>
      </p:sp>
    </p:spTree>
    <p:extLst>
      <p:ext uri="{BB962C8B-B14F-4D97-AF65-F5344CB8AC3E}">
        <p14:creationId xmlns:p14="http://schemas.microsoft.com/office/powerpoint/2010/main" val="431546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do they have to do?</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Get back on track.</a:t>
            </a:r>
            <a:r>
              <a:rPr lang="en-US" sz="1800" b="1" dirty="0">
                <a:solidFill>
                  <a:srgbClr val="C528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As we discussed earlier, Healthy Futures activities always have a meaning. The meaning behind this activity is when you get off track, you have two choices. You can choose to stay off track and potentially go even further off track, or you can choose to get back on track and continue to focus on your goals and dreams. But that is your choice.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These are the types of decisions you have to make in life. Obstacles are going to come along but it is your choice how you deal with them. For example, if you choose to become sexually active at a young age, it can definitely get you off track and make it a lot harder to achieve your goals and dreams. It is a decision you have to make. At Healthy Futures we believe the healthiest lifestyle for teenagers is to delay sexual activity. But it all comes down to your choice.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And…</a:t>
            </a:r>
            <a:r>
              <a:rPr lang="en-US" sz="1800">
                <a:solidFill>
                  <a:srgbClr val="000000"/>
                </a:solidFill>
                <a:effectLst/>
                <a:latin typeface="Trebuchet MS" panose="020B0703020202090204" pitchFamily="34" charset="0"/>
                <a:ea typeface="SimSun" panose="02010600030101010101" pitchFamily="2" charset="-122"/>
                <a:cs typeface="Roughedge"/>
              </a:rPr>
              <a:t>The choices you make…NOW will affect you…LATER!</a:t>
            </a:r>
            <a:endParaRPr lang="en-US"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7FB8770-5CFF-204B-98B7-FFA82F09A67B}" type="slidenum">
              <a:rPr lang="en-US" smtClean="0"/>
              <a:t>6</a:t>
            </a:fld>
            <a:endParaRPr lang="en-US"/>
          </a:p>
        </p:txBody>
      </p:sp>
    </p:spTree>
    <p:extLst>
      <p:ext uri="{BB962C8B-B14F-4D97-AF65-F5344CB8AC3E}">
        <p14:creationId xmlns:p14="http://schemas.microsoft.com/office/powerpoint/2010/main" val="1749355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3749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725304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110920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023747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31761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727777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3030056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27709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87227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313103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49308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8" name="Rectangle 7"/>
          <p:cNvSpPr/>
          <p:nvPr userDrawn="1"/>
        </p:nvSpPr>
        <p:spPr>
          <a:xfrm>
            <a:off x="6629400" y="6477000"/>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2013, 2023 Healthy Futures</a:t>
            </a:r>
          </a:p>
        </p:txBody>
      </p:sp>
      <p:pic>
        <p:nvPicPr>
          <p:cNvPr id="10" name="Picture 9"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4573777" y="1451515"/>
            <a:ext cx="4570223" cy="4821601"/>
          </a:xfrm>
          <a:prstGeom prst="rect">
            <a:avLst/>
          </a:prstGeom>
        </p:spPr>
      </p:pic>
    </p:spTree>
    <p:extLst>
      <p:ext uri="{BB962C8B-B14F-4D97-AF65-F5344CB8AC3E}">
        <p14:creationId xmlns:p14="http://schemas.microsoft.com/office/powerpoint/2010/main" val="1004539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98207" y="312164"/>
            <a:ext cx="1470618" cy="2953310"/>
            <a:chOff x="1098207" y="312164"/>
            <a:chExt cx="1470618" cy="2953310"/>
          </a:xfrm>
        </p:grpSpPr>
        <p:pic>
          <p:nvPicPr>
            <p:cNvPr id="55"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2296" y="2305351"/>
              <a:ext cx="990600" cy="447096"/>
            </a:xfrm>
            <a:prstGeom prst="rect">
              <a:avLst/>
            </a:prstGeom>
            <a:effectLst>
              <a:outerShdw blurRad="63500" sx="102000" sy="102000" algn="ctr" rotWithShape="0">
                <a:prstClr val="black">
                  <a:alpha val="40000"/>
                </a:prstClr>
              </a:outerShdw>
            </a:effectLst>
          </p:spPr>
        </p:pic>
        <p:sp>
          <p:nvSpPr>
            <p:cNvPr id="56" name="Rectangle 55"/>
            <p:cNvSpPr/>
            <p:nvPr/>
          </p:nvSpPr>
          <p:spPr>
            <a:xfrm>
              <a:off x="1657852" y="312164"/>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57" name="Picture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58" name="Picture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59" name="Picture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0" name="Picture 5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1" name="Picture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46" name="Rectangle 45"/>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47" name="Rectangle 46"/>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7830" y="3908732"/>
            <a:ext cx="2293379" cy="707886"/>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4000" dirty="0">
                <a:solidFill>
                  <a:schemeClr val="bg1"/>
                </a:solidFill>
                <a:latin typeface="Cambria" panose="02040503050406030204" pitchFamily="18" charset="0"/>
              </a:rPr>
              <a:t>New York</a:t>
            </a:r>
          </a:p>
        </p:txBody>
      </p:sp>
      <p:sp>
        <p:nvSpPr>
          <p:cNvPr id="39" name="Left Arrow 38"/>
          <p:cNvSpPr/>
          <p:nvPr/>
        </p:nvSpPr>
        <p:spPr>
          <a:xfrm>
            <a:off x="2895600" y="3875191"/>
            <a:ext cx="2787315"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p:cNvGrpSpPr/>
          <p:nvPr/>
        </p:nvGrpSpPr>
        <p:grpSpPr>
          <a:xfrm rot="19745384">
            <a:off x="4935417" y="2565747"/>
            <a:ext cx="4282554" cy="2302285"/>
            <a:chOff x="4792239" y="3160815"/>
            <a:chExt cx="4282554" cy="2302285"/>
          </a:xfrm>
          <a:effectLst>
            <a:outerShdw blurRad="63500" sx="102000" sy="102000" algn="ctr" rotWithShape="0">
              <a:prstClr val="black">
                <a:alpha val="40000"/>
              </a:prstClr>
            </a:outerShdw>
          </a:effectLst>
        </p:grpSpPr>
        <p:pic>
          <p:nvPicPr>
            <p:cNvPr id="31" name="Picture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3" name="TextBox 2"/>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Boston</a:t>
              </a:r>
            </a:p>
          </p:txBody>
        </p:sp>
      </p:gr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pic>
        <p:nvPicPr>
          <p:cNvPr id="54" name="Picture 5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Tree>
    <p:extLst>
      <p:ext uri="{BB962C8B-B14F-4D97-AF65-F5344CB8AC3E}">
        <p14:creationId xmlns:p14="http://schemas.microsoft.com/office/powerpoint/2010/main" val="359676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1"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0-#ppt_h/2"/>
                                          </p:val>
                                        </p:tav>
                                        <p:tav tm="100000">
                                          <p:val>
                                            <p:strVal val="#ppt_y"/>
                                          </p:val>
                                        </p:tav>
                                      </p:tavLst>
                                    </p:anim>
                                  </p:childTnLst>
                                </p:cTn>
                              </p:par>
                            </p:childTnLst>
                          </p:cTn>
                        </p:par>
                        <p:par>
                          <p:cTn id="59" fill="hold">
                            <p:stCondLst>
                              <p:cond delay="5500"/>
                            </p:stCondLst>
                            <p:childTnLst>
                              <p:par>
                                <p:cTn id="60" presetID="2" presetClass="entr" presetSubtype="1"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ppt_x"/>
                                          </p:val>
                                        </p:tav>
                                        <p:tav tm="100000">
                                          <p:val>
                                            <p:strVal val="#ppt_x"/>
                                          </p:val>
                                        </p:tav>
                                      </p:tavLst>
                                    </p:anim>
                                    <p:anim calcmode="lin" valueType="num">
                                      <p:cBhvr additive="base">
                                        <p:cTn id="63" dur="500" fill="hold"/>
                                        <p:tgtEl>
                                          <p:spTgt spid="9"/>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2" presetClass="entr" presetSubtype="1"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2" presetClass="entr" presetSubtype="1"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0-#ppt_h/2"/>
                                          </p:val>
                                        </p:tav>
                                        <p:tav tm="100000">
                                          <p:val>
                                            <p:strVal val="#ppt_y"/>
                                          </p:val>
                                        </p:tav>
                                      </p:tavLst>
                                    </p:anim>
                                  </p:childTnLst>
                                </p:cTn>
                              </p:par>
                            </p:childTnLst>
                          </p:cTn>
                        </p:par>
                        <p:par>
                          <p:cTn id="74" fill="hold">
                            <p:stCondLst>
                              <p:cond delay="7000"/>
                            </p:stCondLst>
                            <p:childTnLst>
                              <p:par>
                                <p:cTn id="75" presetID="2" presetClass="entr" presetSubtype="1"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ppt_x"/>
                                          </p:val>
                                        </p:tav>
                                        <p:tav tm="100000">
                                          <p:val>
                                            <p:strVal val="#ppt_x"/>
                                          </p:val>
                                        </p:tav>
                                      </p:tavLst>
                                    </p:anim>
                                    <p:anim calcmode="lin" valueType="num">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7500"/>
                            </p:stCondLst>
                            <p:childTnLst>
                              <p:par>
                                <p:cTn id="80" presetID="2" presetClass="entr" presetSubtype="1"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ppt_x"/>
                                          </p:val>
                                        </p:tav>
                                        <p:tav tm="100000">
                                          <p:val>
                                            <p:strVal val="#ppt_x"/>
                                          </p:val>
                                        </p:tav>
                                      </p:tavLst>
                                    </p:anim>
                                    <p:anim calcmode="lin" valueType="num">
                                      <p:cBhvr additive="base">
                                        <p:cTn id="83" dur="500" fill="hold"/>
                                        <p:tgtEl>
                                          <p:spTgt spid="13"/>
                                        </p:tgtEl>
                                        <p:attrNameLst>
                                          <p:attrName>ppt_y</p:attrName>
                                        </p:attrNameLst>
                                      </p:cBhvr>
                                      <p:tavLst>
                                        <p:tav tm="0">
                                          <p:val>
                                            <p:strVal val="0-#ppt_h/2"/>
                                          </p:val>
                                        </p:tav>
                                        <p:tav tm="100000">
                                          <p:val>
                                            <p:strVal val="#ppt_y"/>
                                          </p:val>
                                        </p:tav>
                                      </p:tavLst>
                                    </p:anim>
                                  </p:childTnLst>
                                </p:cTn>
                              </p:par>
                            </p:childTnLst>
                          </p:cTn>
                        </p:par>
                        <p:par>
                          <p:cTn id="84" fill="hold">
                            <p:stCondLst>
                              <p:cond delay="8000"/>
                            </p:stCondLst>
                            <p:childTnLst>
                              <p:par>
                                <p:cTn id="85" presetID="2" presetClass="entr" presetSubtype="1"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ppt_x"/>
                                          </p:val>
                                        </p:tav>
                                        <p:tav tm="100000">
                                          <p:val>
                                            <p:strVal val="#ppt_x"/>
                                          </p:val>
                                        </p:tav>
                                      </p:tavLst>
                                    </p:anim>
                                    <p:anim calcmode="lin" valueType="num">
                                      <p:cBhvr additive="base">
                                        <p:cTn id="88" dur="500" fill="hold"/>
                                        <p:tgtEl>
                                          <p:spTgt spid="14"/>
                                        </p:tgtEl>
                                        <p:attrNameLst>
                                          <p:attrName>ppt_y</p:attrName>
                                        </p:attrNameLst>
                                      </p:cBhvr>
                                      <p:tavLst>
                                        <p:tav tm="0">
                                          <p:val>
                                            <p:strVal val="0-#ppt_h/2"/>
                                          </p:val>
                                        </p:tav>
                                        <p:tav tm="100000">
                                          <p:val>
                                            <p:strVal val="#ppt_y"/>
                                          </p:val>
                                        </p:tav>
                                      </p:tavLst>
                                    </p:anim>
                                  </p:childTnLst>
                                </p:cTn>
                              </p:par>
                            </p:childTnLst>
                          </p:cTn>
                        </p:par>
                        <p:par>
                          <p:cTn id="89" fill="hold">
                            <p:stCondLst>
                              <p:cond delay="8500"/>
                            </p:stCondLst>
                            <p:childTnLst>
                              <p:par>
                                <p:cTn id="90" presetID="2" presetClass="entr" presetSubtype="1"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fill="hold"/>
                                        <p:tgtEl>
                                          <p:spTgt spid="15"/>
                                        </p:tgtEl>
                                        <p:attrNameLst>
                                          <p:attrName>ppt_x</p:attrName>
                                        </p:attrNameLst>
                                      </p:cBhvr>
                                      <p:tavLst>
                                        <p:tav tm="0">
                                          <p:val>
                                            <p:strVal val="#ppt_x"/>
                                          </p:val>
                                        </p:tav>
                                        <p:tav tm="100000">
                                          <p:val>
                                            <p:strVal val="#ppt_x"/>
                                          </p:val>
                                        </p:tav>
                                      </p:tavLst>
                                    </p:anim>
                                    <p:anim calcmode="lin" valueType="num">
                                      <p:cBhvr additive="base">
                                        <p:cTn id="93" dur="500" fill="hold"/>
                                        <p:tgtEl>
                                          <p:spTgt spid="15"/>
                                        </p:tgtEl>
                                        <p:attrNameLst>
                                          <p:attrName>ppt_y</p:attrName>
                                        </p:attrNameLst>
                                      </p:cBhvr>
                                      <p:tavLst>
                                        <p:tav tm="0">
                                          <p:val>
                                            <p:strVal val="0-#ppt_h/2"/>
                                          </p:val>
                                        </p:tav>
                                        <p:tav tm="100000">
                                          <p:val>
                                            <p:strVal val="#ppt_y"/>
                                          </p:val>
                                        </p:tav>
                                      </p:tavLst>
                                    </p:anim>
                                  </p:childTnLst>
                                </p:cTn>
                              </p:par>
                            </p:childTnLst>
                          </p:cTn>
                        </p:par>
                        <p:par>
                          <p:cTn id="94" fill="hold">
                            <p:stCondLst>
                              <p:cond delay="9000"/>
                            </p:stCondLst>
                            <p:childTnLst>
                              <p:par>
                                <p:cTn id="95" presetID="2" presetClass="entr" presetSubtype="1"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fill="hold"/>
                                        <p:tgtEl>
                                          <p:spTgt spid="16"/>
                                        </p:tgtEl>
                                        <p:attrNameLst>
                                          <p:attrName>ppt_x</p:attrName>
                                        </p:attrNameLst>
                                      </p:cBhvr>
                                      <p:tavLst>
                                        <p:tav tm="0">
                                          <p:val>
                                            <p:strVal val="#ppt_x"/>
                                          </p:val>
                                        </p:tav>
                                        <p:tav tm="100000">
                                          <p:val>
                                            <p:strVal val="#ppt_x"/>
                                          </p:val>
                                        </p:tav>
                                      </p:tavLst>
                                    </p:anim>
                                    <p:anim calcmode="lin" valueType="num">
                                      <p:cBhvr additive="base">
                                        <p:cTn id="98" dur="500" fill="hold"/>
                                        <p:tgtEl>
                                          <p:spTgt spid="16"/>
                                        </p:tgtEl>
                                        <p:attrNameLst>
                                          <p:attrName>ppt_y</p:attrName>
                                        </p:attrNameLst>
                                      </p:cBhvr>
                                      <p:tavLst>
                                        <p:tav tm="0">
                                          <p:val>
                                            <p:strVal val="0-#ppt_h/2"/>
                                          </p:val>
                                        </p:tav>
                                        <p:tav tm="100000">
                                          <p:val>
                                            <p:strVal val="#ppt_y"/>
                                          </p:val>
                                        </p:tav>
                                      </p:tavLst>
                                    </p:anim>
                                  </p:childTnLst>
                                </p:cTn>
                              </p:par>
                            </p:childTnLst>
                          </p:cTn>
                        </p:par>
                        <p:par>
                          <p:cTn id="99" fill="hold">
                            <p:stCondLst>
                              <p:cond delay="9500"/>
                            </p:stCondLst>
                            <p:childTnLst>
                              <p:par>
                                <p:cTn id="100" presetID="2" presetClass="entr" presetSubtype="1"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additive="base">
                                        <p:cTn id="102" dur="500" fill="hold"/>
                                        <p:tgtEl>
                                          <p:spTgt spid="17"/>
                                        </p:tgtEl>
                                        <p:attrNameLst>
                                          <p:attrName>ppt_x</p:attrName>
                                        </p:attrNameLst>
                                      </p:cBhvr>
                                      <p:tavLst>
                                        <p:tav tm="0">
                                          <p:val>
                                            <p:strVal val="#ppt_x"/>
                                          </p:val>
                                        </p:tav>
                                        <p:tav tm="100000">
                                          <p:val>
                                            <p:strVal val="#ppt_x"/>
                                          </p:val>
                                        </p:tav>
                                      </p:tavLst>
                                    </p:anim>
                                    <p:anim calcmode="lin" valueType="num">
                                      <p:cBhvr additive="base">
                                        <p:cTn id="103" dur="500" fill="hold"/>
                                        <p:tgtEl>
                                          <p:spTgt spid="17"/>
                                        </p:tgtEl>
                                        <p:attrNameLst>
                                          <p:attrName>ppt_y</p:attrName>
                                        </p:attrNameLst>
                                      </p:cBhvr>
                                      <p:tavLst>
                                        <p:tav tm="0">
                                          <p:val>
                                            <p:strVal val="0-#ppt_h/2"/>
                                          </p:val>
                                        </p:tav>
                                        <p:tav tm="100000">
                                          <p:val>
                                            <p:strVal val="#ppt_y"/>
                                          </p:val>
                                        </p:tav>
                                      </p:tavLst>
                                    </p:anim>
                                  </p:childTnLst>
                                </p:cTn>
                              </p:par>
                            </p:childTnLst>
                          </p:cTn>
                        </p:par>
                        <p:par>
                          <p:cTn id="104" fill="hold">
                            <p:stCondLst>
                              <p:cond delay="10000"/>
                            </p:stCondLst>
                            <p:childTnLst>
                              <p:par>
                                <p:cTn id="105" presetID="2" presetClass="entr" presetSubtype="1"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 calcmode="lin" valueType="num">
                                      <p:cBhvr additive="base">
                                        <p:cTn id="107" dur="500" fill="hold"/>
                                        <p:tgtEl>
                                          <p:spTgt spid="18"/>
                                        </p:tgtEl>
                                        <p:attrNameLst>
                                          <p:attrName>ppt_x</p:attrName>
                                        </p:attrNameLst>
                                      </p:cBhvr>
                                      <p:tavLst>
                                        <p:tav tm="0">
                                          <p:val>
                                            <p:strVal val="#ppt_x"/>
                                          </p:val>
                                        </p:tav>
                                        <p:tav tm="100000">
                                          <p:val>
                                            <p:strVal val="#ppt_x"/>
                                          </p:val>
                                        </p:tav>
                                      </p:tavLst>
                                    </p:anim>
                                    <p:anim calcmode="lin" valueType="num">
                                      <p:cBhvr additive="base">
                                        <p:cTn id="108" dur="500" fill="hold"/>
                                        <p:tgtEl>
                                          <p:spTgt spid="18"/>
                                        </p:tgtEl>
                                        <p:attrNameLst>
                                          <p:attrName>ppt_y</p:attrName>
                                        </p:attrNameLst>
                                      </p:cBhvr>
                                      <p:tavLst>
                                        <p:tav tm="0">
                                          <p:val>
                                            <p:strVal val="0-#ppt_h/2"/>
                                          </p:val>
                                        </p:tav>
                                        <p:tav tm="100000">
                                          <p:val>
                                            <p:strVal val="#ppt_y"/>
                                          </p:val>
                                        </p:tav>
                                      </p:tavLst>
                                    </p:anim>
                                  </p:childTnLst>
                                </p:cTn>
                              </p:par>
                            </p:childTnLst>
                          </p:cTn>
                        </p:par>
                        <p:par>
                          <p:cTn id="109" fill="hold">
                            <p:stCondLst>
                              <p:cond delay="10500"/>
                            </p:stCondLst>
                            <p:childTnLst>
                              <p:par>
                                <p:cTn id="110" presetID="2" presetClass="entr" presetSubtype="1"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additive="base">
                                        <p:cTn id="112" dur="500" fill="hold"/>
                                        <p:tgtEl>
                                          <p:spTgt spid="19"/>
                                        </p:tgtEl>
                                        <p:attrNameLst>
                                          <p:attrName>ppt_x</p:attrName>
                                        </p:attrNameLst>
                                      </p:cBhvr>
                                      <p:tavLst>
                                        <p:tav tm="0">
                                          <p:val>
                                            <p:strVal val="#ppt_x"/>
                                          </p:val>
                                        </p:tav>
                                        <p:tav tm="100000">
                                          <p:val>
                                            <p:strVal val="#ppt_x"/>
                                          </p:val>
                                        </p:tav>
                                      </p:tavLst>
                                    </p:anim>
                                    <p:anim calcmode="lin" valueType="num">
                                      <p:cBhvr additive="base">
                                        <p:cTn id="113" dur="500" fill="hold"/>
                                        <p:tgtEl>
                                          <p:spTgt spid="19"/>
                                        </p:tgtEl>
                                        <p:attrNameLst>
                                          <p:attrName>ppt_y</p:attrName>
                                        </p:attrNameLst>
                                      </p:cBhvr>
                                      <p:tavLst>
                                        <p:tav tm="0">
                                          <p:val>
                                            <p:strVal val="0-#ppt_h/2"/>
                                          </p:val>
                                        </p:tav>
                                        <p:tav tm="100000">
                                          <p:val>
                                            <p:strVal val="#ppt_y"/>
                                          </p:val>
                                        </p:tav>
                                      </p:tavLst>
                                    </p:anim>
                                  </p:childTnLst>
                                </p:cTn>
                              </p:par>
                            </p:childTnLst>
                          </p:cTn>
                        </p:par>
                        <p:par>
                          <p:cTn id="114" fill="hold">
                            <p:stCondLst>
                              <p:cond delay="11000"/>
                            </p:stCondLst>
                            <p:childTnLst>
                              <p:par>
                                <p:cTn id="115" presetID="2" presetClass="entr" presetSubtype="1"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 calcmode="lin" valueType="num">
                                      <p:cBhvr additive="base">
                                        <p:cTn id="117" dur="500" fill="hold"/>
                                        <p:tgtEl>
                                          <p:spTgt spid="20"/>
                                        </p:tgtEl>
                                        <p:attrNameLst>
                                          <p:attrName>ppt_x</p:attrName>
                                        </p:attrNameLst>
                                      </p:cBhvr>
                                      <p:tavLst>
                                        <p:tav tm="0">
                                          <p:val>
                                            <p:strVal val="#ppt_x"/>
                                          </p:val>
                                        </p:tav>
                                        <p:tav tm="100000">
                                          <p:val>
                                            <p:strVal val="#ppt_x"/>
                                          </p:val>
                                        </p:tav>
                                      </p:tavLst>
                                    </p:anim>
                                    <p:anim calcmode="lin" valueType="num">
                                      <p:cBhvr additive="base">
                                        <p:cTn id="118" dur="500" fill="hold"/>
                                        <p:tgtEl>
                                          <p:spTgt spid="20"/>
                                        </p:tgtEl>
                                        <p:attrNameLst>
                                          <p:attrName>ppt_y</p:attrName>
                                        </p:attrNameLst>
                                      </p:cBhvr>
                                      <p:tavLst>
                                        <p:tav tm="0">
                                          <p:val>
                                            <p:strVal val="0-#ppt_h/2"/>
                                          </p:val>
                                        </p:tav>
                                        <p:tav tm="100000">
                                          <p:val>
                                            <p:strVal val="#ppt_y"/>
                                          </p:val>
                                        </p:tav>
                                      </p:tavLst>
                                    </p:anim>
                                  </p:childTnLst>
                                </p:cTn>
                              </p:par>
                            </p:childTnLst>
                          </p:cTn>
                        </p:par>
                        <p:par>
                          <p:cTn id="119" fill="hold">
                            <p:stCondLst>
                              <p:cond delay="11500"/>
                            </p:stCondLst>
                            <p:childTnLst>
                              <p:par>
                                <p:cTn id="120" presetID="2" presetClass="entr" presetSubtype="9" fill="hold" grpId="0" nodeType="afterEffect">
                                  <p:stCondLst>
                                    <p:cond delay="0"/>
                                  </p:stCondLst>
                                  <p:childTnLst>
                                    <p:set>
                                      <p:cBhvr>
                                        <p:cTn id="121" dur="1" fill="hold">
                                          <p:stCondLst>
                                            <p:cond delay="0"/>
                                          </p:stCondLst>
                                        </p:cTn>
                                        <p:tgtEl>
                                          <p:spTgt spid="26"/>
                                        </p:tgtEl>
                                        <p:attrNameLst>
                                          <p:attrName>style.visibility</p:attrName>
                                        </p:attrNameLst>
                                      </p:cBhvr>
                                      <p:to>
                                        <p:strVal val="visible"/>
                                      </p:to>
                                    </p:set>
                                    <p:anim calcmode="lin" valueType="num">
                                      <p:cBhvr additive="base">
                                        <p:cTn id="122" dur="500" fill="hold"/>
                                        <p:tgtEl>
                                          <p:spTgt spid="26"/>
                                        </p:tgtEl>
                                        <p:attrNameLst>
                                          <p:attrName>ppt_x</p:attrName>
                                        </p:attrNameLst>
                                      </p:cBhvr>
                                      <p:tavLst>
                                        <p:tav tm="0">
                                          <p:val>
                                            <p:strVal val="0-#ppt_w/2"/>
                                          </p:val>
                                        </p:tav>
                                        <p:tav tm="100000">
                                          <p:val>
                                            <p:strVal val="#ppt_x"/>
                                          </p:val>
                                        </p:tav>
                                      </p:tavLst>
                                    </p:anim>
                                    <p:anim calcmode="lin" valueType="num">
                                      <p:cBhvr additive="base">
                                        <p:cTn id="123" dur="500" fill="hold"/>
                                        <p:tgtEl>
                                          <p:spTgt spid="26"/>
                                        </p:tgtEl>
                                        <p:attrNameLst>
                                          <p:attrName>ppt_y</p:attrName>
                                        </p:attrNameLst>
                                      </p:cBhvr>
                                      <p:tavLst>
                                        <p:tav tm="0">
                                          <p:val>
                                            <p:strVal val="0-#ppt_h/2"/>
                                          </p:val>
                                        </p:tav>
                                        <p:tav tm="100000">
                                          <p:val>
                                            <p:strVal val="#ppt_y"/>
                                          </p:val>
                                        </p:tav>
                                      </p:tavLst>
                                    </p:anim>
                                  </p:childTnLst>
                                </p:cTn>
                              </p:par>
                            </p:childTnLst>
                          </p:cTn>
                        </p:par>
                        <p:par>
                          <p:cTn id="124" fill="hold">
                            <p:stCondLst>
                              <p:cond delay="12000"/>
                            </p:stCondLst>
                            <p:childTnLst>
                              <p:par>
                                <p:cTn id="125" presetID="2" presetClass="entr" presetSubtype="9" fill="hold" grpId="0" nodeType="afterEffect">
                                  <p:stCondLst>
                                    <p:cond delay="0"/>
                                  </p:stCondLst>
                                  <p:childTnLst>
                                    <p:set>
                                      <p:cBhvr>
                                        <p:cTn id="126" dur="1" fill="hold">
                                          <p:stCondLst>
                                            <p:cond delay="0"/>
                                          </p:stCondLst>
                                        </p:cTn>
                                        <p:tgtEl>
                                          <p:spTgt spid="27"/>
                                        </p:tgtEl>
                                        <p:attrNameLst>
                                          <p:attrName>style.visibility</p:attrName>
                                        </p:attrNameLst>
                                      </p:cBhvr>
                                      <p:to>
                                        <p:strVal val="visible"/>
                                      </p:to>
                                    </p:set>
                                    <p:anim calcmode="lin" valueType="num">
                                      <p:cBhvr additive="base">
                                        <p:cTn id="127" dur="500" fill="hold"/>
                                        <p:tgtEl>
                                          <p:spTgt spid="27"/>
                                        </p:tgtEl>
                                        <p:attrNameLst>
                                          <p:attrName>ppt_x</p:attrName>
                                        </p:attrNameLst>
                                      </p:cBhvr>
                                      <p:tavLst>
                                        <p:tav tm="0">
                                          <p:val>
                                            <p:strVal val="0-#ppt_w/2"/>
                                          </p:val>
                                        </p:tav>
                                        <p:tav tm="100000">
                                          <p:val>
                                            <p:strVal val="#ppt_x"/>
                                          </p:val>
                                        </p:tav>
                                      </p:tavLst>
                                    </p:anim>
                                    <p:anim calcmode="lin" valueType="num">
                                      <p:cBhvr additive="base">
                                        <p:cTn id="12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2"/>
                                        </p:tgtEl>
                                        <p:attrNameLst>
                                          <p:attrName>style.visibility</p:attrName>
                                        </p:attrNameLst>
                                      </p:cBhvr>
                                      <p:to>
                                        <p:strVal val="visible"/>
                                      </p:to>
                                    </p:set>
                                  </p:childTnLst>
                                </p:cTn>
                              </p:par>
                            </p:childTnLst>
                          </p:cTn>
                        </p:par>
                        <p:par>
                          <p:cTn id="133" fill="hold">
                            <p:stCondLst>
                              <p:cond delay="0"/>
                            </p:stCondLst>
                            <p:childTnLst>
                              <p:par>
                                <p:cTn id="134" presetID="42" presetClass="entr" presetSubtype="0" fill="hold" grpId="0" nodeType="after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fade">
                                      <p:cBhvr>
                                        <p:cTn id="136" dur="1000"/>
                                        <p:tgtEl>
                                          <p:spTgt spid="47"/>
                                        </p:tgtEl>
                                      </p:cBhvr>
                                    </p:animEffect>
                                    <p:anim calcmode="lin" valueType="num">
                                      <p:cBhvr>
                                        <p:cTn id="137" dur="1000" fill="hold"/>
                                        <p:tgtEl>
                                          <p:spTgt spid="47"/>
                                        </p:tgtEl>
                                        <p:attrNameLst>
                                          <p:attrName>ppt_x</p:attrName>
                                        </p:attrNameLst>
                                      </p:cBhvr>
                                      <p:tavLst>
                                        <p:tav tm="0">
                                          <p:val>
                                            <p:strVal val="#ppt_x"/>
                                          </p:val>
                                        </p:tav>
                                        <p:tav tm="100000">
                                          <p:val>
                                            <p:strVal val="#ppt_x"/>
                                          </p:val>
                                        </p:tav>
                                      </p:tavLst>
                                    </p:anim>
                                    <p:anim calcmode="lin" valueType="num">
                                      <p:cBhvr>
                                        <p:cTn id="138" dur="1000" fill="hold"/>
                                        <p:tgtEl>
                                          <p:spTgt spid="47"/>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1000"/>
                                        <p:tgtEl>
                                          <p:spTgt spid="46"/>
                                        </p:tgtEl>
                                      </p:cBhvr>
                                    </p:animEffect>
                                    <p:anim calcmode="lin" valueType="num">
                                      <p:cBhvr>
                                        <p:cTn id="142" dur="1000" fill="hold"/>
                                        <p:tgtEl>
                                          <p:spTgt spid="46"/>
                                        </p:tgtEl>
                                        <p:attrNameLst>
                                          <p:attrName>ppt_x</p:attrName>
                                        </p:attrNameLst>
                                      </p:cBhvr>
                                      <p:tavLst>
                                        <p:tav tm="0">
                                          <p:val>
                                            <p:strVal val="#ppt_x"/>
                                          </p:val>
                                        </p:tav>
                                        <p:tav tm="100000">
                                          <p:val>
                                            <p:strVal val="#ppt_x"/>
                                          </p:val>
                                        </p:tav>
                                      </p:tavLst>
                                    </p:anim>
                                    <p:anim calcmode="lin" valueType="num">
                                      <p:cBhvr>
                                        <p:cTn id="143" dur="1000" fill="hold"/>
                                        <p:tgtEl>
                                          <p:spTgt spid="46"/>
                                        </p:tgtEl>
                                        <p:attrNameLst>
                                          <p:attrName>ppt_y</p:attrName>
                                        </p:attrNameLst>
                                      </p:cBhvr>
                                      <p:tavLst>
                                        <p:tav tm="0">
                                          <p:val>
                                            <p:strVal val="#ppt_y-.1"/>
                                          </p:val>
                                        </p:tav>
                                        <p:tav tm="100000">
                                          <p:val>
                                            <p:strVal val="#ppt_y"/>
                                          </p:val>
                                        </p:tav>
                                      </p:tavLst>
                                    </p:anim>
                                  </p:childTnLst>
                                </p:cTn>
                              </p:par>
                              <p:par>
                                <p:cTn id="144" presetID="1" presetClass="entr" presetSubtype="0" fill="hold" grpId="0" nodeType="withEffect">
                                  <p:stCondLst>
                                    <p:cond delay="0"/>
                                  </p:stCondLst>
                                  <p:childTnLst>
                                    <p:set>
                                      <p:cBhvr>
                                        <p:cTn id="145" dur="1" fill="hold">
                                          <p:stCondLst>
                                            <p:cond delay="0"/>
                                          </p:stCondLst>
                                        </p:cTn>
                                        <p:tgtEl>
                                          <p:spTgt spid="52"/>
                                        </p:tgtEl>
                                        <p:attrNameLst>
                                          <p:attrName>style.visibility</p:attrName>
                                        </p:attrNameLst>
                                      </p:cBhvr>
                                      <p:to>
                                        <p:strVal val="visible"/>
                                      </p:to>
                                    </p:set>
                                  </p:childTnLst>
                                </p:cTn>
                              </p:par>
                            </p:childTnLst>
                          </p:cTn>
                        </p:par>
                        <p:par>
                          <p:cTn id="146" fill="hold">
                            <p:stCondLst>
                              <p:cond delay="1000"/>
                            </p:stCondLst>
                            <p:childTnLst>
                              <p:par>
                                <p:cTn id="147" presetID="2" presetClass="entr" presetSubtype="2" fill="hold" nodeType="afterEffect">
                                  <p:stCondLst>
                                    <p:cond delay="0"/>
                                  </p:stCondLst>
                                  <p:childTnLst>
                                    <p:set>
                                      <p:cBhvr>
                                        <p:cTn id="148" dur="1" fill="hold">
                                          <p:stCondLst>
                                            <p:cond delay="0"/>
                                          </p:stCondLst>
                                        </p:cTn>
                                        <p:tgtEl>
                                          <p:spTgt spid="40"/>
                                        </p:tgtEl>
                                        <p:attrNameLst>
                                          <p:attrName>style.visibility</p:attrName>
                                        </p:attrNameLst>
                                      </p:cBhvr>
                                      <p:to>
                                        <p:strVal val="visible"/>
                                      </p:to>
                                    </p:set>
                                    <p:anim calcmode="lin" valueType="num">
                                      <p:cBhvr additive="base">
                                        <p:cTn id="149" dur="500" fill="hold"/>
                                        <p:tgtEl>
                                          <p:spTgt spid="40"/>
                                        </p:tgtEl>
                                        <p:attrNameLst>
                                          <p:attrName>ppt_x</p:attrName>
                                        </p:attrNameLst>
                                      </p:cBhvr>
                                      <p:tavLst>
                                        <p:tav tm="0">
                                          <p:val>
                                            <p:strVal val="1+#ppt_w/2"/>
                                          </p:val>
                                        </p:tav>
                                        <p:tav tm="100000">
                                          <p:val>
                                            <p:strVal val="#ppt_x"/>
                                          </p:val>
                                        </p:tav>
                                      </p:tavLst>
                                    </p:anim>
                                    <p:anim calcmode="lin" valueType="num">
                                      <p:cBhvr additive="base">
                                        <p:cTn id="15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8" fill="hold" grpId="0" nodeType="clickEffect">
                                  <p:stCondLst>
                                    <p:cond delay="0"/>
                                  </p:stCondLst>
                                  <p:childTnLst>
                                    <p:set>
                                      <p:cBhvr>
                                        <p:cTn id="154" dur="1" fill="hold">
                                          <p:stCondLst>
                                            <p:cond delay="0"/>
                                          </p:stCondLst>
                                        </p:cTn>
                                        <p:tgtEl>
                                          <p:spTgt spid="36"/>
                                        </p:tgtEl>
                                        <p:attrNameLst>
                                          <p:attrName>style.visibility</p:attrName>
                                        </p:attrNameLst>
                                      </p:cBhvr>
                                      <p:to>
                                        <p:strVal val="visible"/>
                                      </p:to>
                                    </p:set>
                                    <p:anim calcmode="lin" valueType="num">
                                      <p:cBhvr additive="base">
                                        <p:cTn id="155" dur="500" fill="hold"/>
                                        <p:tgtEl>
                                          <p:spTgt spid="36"/>
                                        </p:tgtEl>
                                        <p:attrNameLst>
                                          <p:attrName>ppt_x</p:attrName>
                                        </p:attrNameLst>
                                      </p:cBhvr>
                                      <p:tavLst>
                                        <p:tav tm="0">
                                          <p:val>
                                            <p:strVal val="0-#ppt_w/2"/>
                                          </p:val>
                                        </p:tav>
                                        <p:tav tm="100000">
                                          <p:val>
                                            <p:strVal val="#ppt_x"/>
                                          </p:val>
                                        </p:tav>
                                      </p:tavLst>
                                    </p:anim>
                                    <p:anim calcmode="lin" valueType="num">
                                      <p:cBhvr additive="base">
                                        <p:cTn id="15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39"/>
                                        </p:tgtEl>
                                        <p:attrNameLst>
                                          <p:attrName>style.visibility</p:attrName>
                                        </p:attrNameLst>
                                      </p:cBhvr>
                                      <p:to>
                                        <p:strVal val="visible"/>
                                      </p:to>
                                    </p:set>
                                  </p:childTnLst>
                                </p:cTn>
                              </p:par>
                              <p:par>
                                <p:cTn id="161" presetID="42" presetClass="path" presetSubtype="0" accel="50000" decel="50000" fill="hold" grpId="1" nodeType="withEffect">
                                  <p:stCondLst>
                                    <p:cond delay="0"/>
                                  </p:stCondLst>
                                  <p:childTnLst>
                                    <p:animMotion origin="layout" path="M 0.21215 0.00162 L 2.77778E-6 -1.85185E-6 " pathEditMode="relative" rAng="0" ptsTypes="AA">
                                      <p:cBhvr>
                                        <p:cTn id="162" dur="2000" fill="hold"/>
                                        <p:tgtEl>
                                          <p:spTgt spid="39"/>
                                        </p:tgtEl>
                                        <p:attrNameLst>
                                          <p:attrName>ppt_x</p:attrName>
                                          <p:attrName>ppt_y</p:attrName>
                                        </p:attrNameLst>
                                      </p:cBhvr>
                                      <p:rCtr x="-10608"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30" grpId="0" animBg="1"/>
      <p:bldP spid="32" grpId="0" animBg="1"/>
      <p:bldP spid="33" grpId="0" animBg="1"/>
      <p:bldP spid="2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7" grpId="0" animBg="1"/>
      <p:bldP spid="26" grpId="0" animBg="1"/>
      <p:bldP spid="36" grpId="0" animBg="1"/>
      <p:bldP spid="39" grpId="0" animBg="1"/>
      <p:bldP spid="39" grpId="1" animBg="1"/>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7830" y="3908732"/>
            <a:ext cx="2293379" cy="707886"/>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4000" dirty="0">
                <a:solidFill>
                  <a:schemeClr val="bg1"/>
                </a:solidFill>
                <a:latin typeface="Cambria" panose="02040503050406030204" pitchFamily="18" charset="0"/>
              </a:rPr>
              <a:t>New York</a:t>
            </a:r>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4" name="Left Arrow 53"/>
          <p:cNvSpPr/>
          <p:nvPr/>
        </p:nvSpPr>
        <p:spPr>
          <a:xfrm rot="54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Off</a:t>
            </a:r>
          </a:p>
        </p:txBody>
      </p:sp>
      <p:sp>
        <p:nvSpPr>
          <p:cNvPr id="67" name="Left Arrow 66"/>
          <p:cNvSpPr/>
          <p:nvPr/>
        </p:nvSpPr>
        <p:spPr>
          <a:xfrm rot="54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7" name="Group 46"/>
          <p:cNvGrpSpPr/>
          <p:nvPr/>
        </p:nvGrpSpPr>
        <p:grpSpPr>
          <a:xfrm rot="19745384">
            <a:off x="4935417" y="2569464"/>
            <a:ext cx="4282554" cy="2302285"/>
            <a:chOff x="4792239" y="3160815"/>
            <a:chExt cx="4282554" cy="2302285"/>
          </a:xfrm>
          <a:effectLst>
            <a:outerShdw blurRad="63500" sx="102000" sy="102000" algn="ctr" rotWithShape="0">
              <a:prstClr val="black">
                <a:alpha val="40000"/>
              </a:prstClr>
            </a:outerShdw>
          </a:effectLst>
        </p:grpSpPr>
        <p:pic>
          <p:nvPicPr>
            <p:cNvPr id="48" name="Picture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49" name="TextBox 48"/>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Boston</a:t>
              </a:r>
            </a:p>
          </p:txBody>
        </p:sp>
      </p:grpSp>
    </p:spTree>
    <p:extLst>
      <p:ext uri="{BB962C8B-B14F-4D97-AF65-F5344CB8AC3E}">
        <p14:creationId xmlns:p14="http://schemas.microsoft.com/office/powerpoint/2010/main" val="322793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1.66667E-6 -2.09114E-6 L 0.00104 -0.164 " pathEditMode="relative" rAng="0" ptsTypes="AA">
                                      <p:cBhvr>
                                        <p:cTn id="6" dur="2000" fill="hold"/>
                                        <p:tgtEl>
                                          <p:spTgt spid="47"/>
                                        </p:tgtEl>
                                        <p:attrNameLst>
                                          <p:attrName>ppt_x</p:attrName>
                                          <p:attrName>ppt_y</p:attrName>
                                        </p:attrNameLst>
                                      </p:cBhvr>
                                      <p:rCtr x="52" y="-8212"/>
                                    </p:animMotion>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7830" y="3908732"/>
            <a:ext cx="2293379" cy="707886"/>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4000" dirty="0">
                <a:solidFill>
                  <a:schemeClr val="bg1"/>
                </a:solidFill>
                <a:latin typeface="Cambria" panose="02040503050406030204" pitchFamily="18" charset="0"/>
              </a:rPr>
              <a:t>New York</a:t>
            </a:r>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sp>
        <p:nvSpPr>
          <p:cNvPr id="55" name="Left Arrow 54"/>
          <p:cNvSpPr/>
          <p:nvPr/>
        </p:nvSpPr>
        <p:spPr>
          <a:xfrm rot="162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On</a:t>
            </a: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1" name="Left Arrow 50"/>
          <p:cNvSpPr/>
          <p:nvPr/>
        </p:nvSpPr>
        <p:spPr>
          <a:xfrm rot="162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5" name="Group 44"/>
          <p:cNvGrpSpPr/>
          <p:nvPr/>
        </p:nvGrpSpPr>
        <p:grpSpPr>
          <a:xfrm rot="19745384">
            <a:off x="4942275" y="1442000"/>
            <a:ext cx="4282554" cy="2302285"/>
            <a:chOff x="4792239" y="3160815"/>
            <a:chExt cx="4282554" cy="2302285"/>
          </a:xfrm>
          <a:effectLst>
            <a:outerShdw blurRad="63500" sx="102000" sy="102000" algn="ctr" rotWithShape="0">
              <a:prstClr val="black">
                <a:alpha val="40000"/>
              </a:prstClr>
            </a:outerShdw>
          </a:effectLst>
        </p:grpSpPr>
        <p:pic>
          <p:nvPicPr>
            <p:cNvPr id="46" name="Picture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50" name="TextBox 49"/>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Boston</a:t>
              </a:r>
            </a:p>
          </p:txBody>
        </p:sp>
      </p:grpSp>
    </p:spTree>
    <p:extLst>
      <p:ext uri="{BB962C8B-B14F-4D97-AF65-F5344CB8AC3E}">
        <p14:creationId xmlns:p14="http://schemas.microsoft.com/office/powerpoint/2010/main" val="278564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nodeType="afterEffect">
                                  <p:stCondLst>
                                    <p:cond delay="250"/>
                                  </p:stCondLst>
                                  <p:childTnLst>
                                    <p:animMotion origin="layout" path="M -2.77778E-6 7.40741E-7 L 0.00035 0.16643 " pathEditMode="relative" rAng="0" ptsTypes="AA">
                                      <p:cBhvr>
                                        <p:cTn id="11" dur="2000" fill="hold"/>
                                        <p:tgtEl>
                                          <p:spTgt spid="45"/>
                                        </p:tgtEl>
                                        <p:attrNameLst>
                                          <p:attrName>ppt_x</p:attrName>
                                          <p:attrName>ppt_y</p:attrName>
                                        </p:attrNameLst>
                                      </p:cBhvr>
                                      <p:rCtr x="17" y="8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sp>
        <p:nvSpPr>
          <p:cNvPr id="54" name="TextBox 53"/>
          <p:cNvSpPr txBox="1"/>
          <p:nvPr/>
        </p:nvSpPr>
        <p:spPr>
          <a:xfrm>
            <a:off x="51355" y="3961607"/>
            <a:ext cx="3140911" cy="615553"/>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3400" dirty="0">
                <a:solidFill>
                  <a:schemeClr val="bg1"/>
                </a:solidFill>
                <a:latin typeface="Cambria" panose="02040503050406030204" pitchFamily="18" charset="0"/>
              </a:rPr>
              <a:t>Goals &amp; Dreams</a:t>
            </a:r>
          </a:p>
        </p:txBody>
      </p:sp>
      <p:sp>
        <p:nvSpPr>
          <p:cNvPr id="56" name="Left Arrow 55"/>
          <p:cNvSpPr/>
          <p:nvPr/>
        </p:nvSpPr>
        <p:spPr>
          <a:xfrm>
            <a:off x="3276600" y="3922040"/>
            <a:ext cx="2787315"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586564">
            <a:off x="4942275" y="2585675"/>
            <a:ext cx="4282554" cy="2302285"/>
          </a:xfrm>
          <a:prstGeom prst="rect">
            <a:avLst/>
          </a:prstGeom>
        </p:spPr>
      </p:pic>
      <p:sp>
        <p:nvSpPr>
          <p:cNvPr id="41" name="TextBox 40"/>
          <p:cNvSpPr txBox="1"/>
          <p:nvPr/>
        </p:nvSpPr>
        <p:spPr>
          <a:xfrm>
            <a:off x="5939516" y="3670012"/>
            <a:ext cx="1510652" cy="584775"/>
          </a:xfrm>
          <a:prstGeom prst="rect">
            <a:avLst/>
          </a:prstGeom>
          <a:noFill/>
        </p:spPr>
        <p:txBody>
          <a:bodyPr wrap="square" rtlCol="0">
            <a:spAutoFit/>
          </a:bodyPr>
          <a:lstStyle/>
          <a:p>
            <a:pPr algn="ctr"/>
            <a:r>
              <a:rPr lang="en-US" sz="3200" dirty="0">
                <a:latin typeface="Cambria" panose="02040503050406030204" pitchFamily="18" charset="0"/>
              </a:rPr>
              <a:t>Us</a:t>
            </a:r>
          </a:p>
        </p:txBody>
      </p:sp>
      <p:grpSp>
        <p:nvGrpSpPr>
          <p:cNvPr id="78" name="Group 77"/>
          <p:cNvGrpSpPr/>
          <p:nvPr/>
        </p:nvGrpSpPr>
        <p:grpSpPr>
          <a:xfrm>
            <a:off x="605993" y="312164"/>
            <a:ext cx="2444472" cy="2953310"/>
            <a:chOff x="605993" y="312164"/>
            <a:chExt cx="2444472" cy="2953310"/>
          </a:xfrm>
        </p:grpSpPr>
        <p:grpSp>
          <p:nvGrpSpPr>
            <p:cNvPr id="79" name="Group 78"/>
            <p:cNvGrpSpPr/>
            <p:nvPr/>
          </p:nvGrpSpPr>
          <p:grpSpPr>
            <a:xfrm>
              <a:off x="1332296" y="312164"/>
              <a:ext cx="990600" cy="2650637"/>
              <a:chOff x="6530992" y="551558"/>
              <a:chExt cx="990600" cy="2650637"/>
            </a:xfrm>
          </p:grpSpPr>
          <p:pic>
            <p:nvPicPr>
              <p:cNvPr id="87" name="Picture 8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88" name="Rectangle 87"/>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80" name="Rectangle 79"/>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81" name="Rectangle 80"/>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82" name="Picture 8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83" name="Picture 8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84" name="Picture 8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85" name="Picture 8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86" name="Picture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Tree>
    <p:extLst>
      <p:ext uri="{BB962C8B-B14F-4D97-AF65-F5344CB8AC3E}">
        <p14:creationId xmlns:p14="http://schemas.microsoft.com/office/powerpoint/2010/main" val="399687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par>
                                <p:cTn id="12" presetID="42" presetClass="path" presetSubtype="0" accel="50000" decel="50000" fill="hold" grpId="1" nodeType="withEffect">
                                  <p:stCondLst>
                                    <p:cond delay="0"/>
                                  </p:stCondLst>
                                  <p:childTnLst>
                                    <p:animMotion origin="layout" path="M 0.21215 0.00162 L 2.77778E-6 -1.85185E-6 " pathEditMode="relative" rAng="0" ptsTypes="AA">
                                      <p:cBhvr>
                                        <p:cTn id="13" dur="2000" fill="hold"/>
                                        <p:tgtEl>
                                          <p:spTgt spid="56"/>
                                        </p:tgtEl>
                                        <p:attrNameLst>
                                          <p:attrName>ppt_x</p:attrName>
                                          <p:attrName>ppt_y</p:attrName>
                                        </p:attrNameLst>
                                      </p:cBhvr>
                                      <p:rCtr x="-10608"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5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4" name="Left Arrow 53"/>
          <p:cNvSpPr/>
          <p:nvPr/>
        </p:nvSpPr>
        <p:spPr>
          <a:xfrm rot="54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Off</a:t>
            </a:r>
          </a:p>
        </p:txBody>
      </p:sp>
      <p:sp>
        <p:nvSpPr>
          <p:cNvPr id="67" name="Left Arrow 66"/>
          <p:cNvSpPr/>
          <p:nvPr/>
        </p:nvSpPr>
        <p:spPr>
          <a:xfrm rot="54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7" name="Group 46"/>
          <p:cNvGrpSpPr/>
          <p:nvPr/>
        </p:nvGrpSpPr>
        <p:grpSpPr>
          <a:xfrm rot="19745384">
            <a:off x="4946904" y="2587752"/>
            <a:ext cx="4282554" cy="2302285"/>
            <a:chOff x="4792239" y="3160815"/>
            <a:chExt cx="4282554" cy="2302285"/>
          </a:xfrm>
          <a:effectLst>
            <a:outerShdw blurRad="63500" sx="102000" sy="102000" algn="ctr" rotWithShape="0">
              <a:prstClr val="black">
                <a:alpha val="40000"/>
              </a:prstClr>
            </a:outerShdw>
          </a:effectLst>
        </p:grpSpPr>
        <p:pic>
          <p:nvPicPr>
            <p:cNvPr id="48" name="Picture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49" name="TextBox 48"/>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Us</a:t>
              </a:r>
            </a:p>
          </p:txBody>
        </p:sp>
      </p:grpSp>
      <p:sp>
        <p:nvSpPr>
          <p:cNvPr id="45" name="TextBox 44"/>
          <p:cNvSpPr txBox="1"/>
          <p:nvPr/>
        </p:nvSpPr>
        <p:spPr>
          <a:xfrm>
            <a:off x="51355" y="3961607"/>
            <a:ext cx="3140911" cy="615553"/>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3400" dirty="0">
                <a:solidFill>
                  <a:schemeClr val="bg1"/>
                </a:solidFill>
                <a:latin typeface="Cambria" panose="02040503050406030204" pitchFamily="18" charset="0"/>
              </a:rPr>
              <a:t>Goals &amp; Dreams</a:t>
            </a:r>
          </a:p>
        </p:txBody>
      </p:sp>
      <p:grpSp>
        <p:nvGrpSpPr>
          <p:cNvPr id="46" name="Group 45"/>
          <p:cNvGrpSpPr/>
          <p:nvPr/>
        </p:nvGrpSpPr>
        <p:grpSpPr>
          <a:xfrm rot="20299524">
            <a:off x="2752344" y="1965960"/>
            <a:ext cx="1580413" cy="1277962"/>
            <a:chOff x="3774517" y="5181600"/>
            <a:chExt cx="1580413" cy="1277962"/>
          </a:xfrm>
        </p:grpSpPr>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51" name="TextBox 50"/>
            <p:cNvSpPr txBox="1"/>
            <p:nvPr/>
          </p:nvSpPr>
          <p:spPr>
            <a:xfrm rot="706797">
              <a:off x="3855233" y="5605138"/>
              <a:ext cx="1418978" cy="43088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Negativity</a:t>
              </a:r>
            </a:p>
          </p:txBody>
        </p:sp>
      </p:grpSp>
      <p:grpSp>
        <p:nvGrpSpPr>
          <p:cNvPr id="53" name="Group 52"/>
          <p:cNvGrpSpPr/>
          <p:nvPr/>
        </p:nvGrpSpPr>
        <p:grpSpPr>
          <a:xfrm rot="20741366">
            <a:off x="2670048" y="4873752"/>
            <a:ext cx="1747672" cy="1463167"/>
            <a:chOff x="2785546" y="1499634"/>
            <a:chExt cx="1747672" cy="1463167"/>
          </a:xfrm>
        </p:grpSpPr>
        <p:pic>
          <p:nvPicPr>
            <p:cNvPr id="55" name="Picture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5546" y="1499634"/>
              <a:ext cx="1747672" cy="1463167"/>
            </a:xfrm>
            <a:prstGeom prst="rect">
              <a:avLst/>
            </a:prstGeom>
            <a:effectLst>
              <a:innerShdw blurRad="114300">
                <a:prstClr val="black"/>
              </a:innerShdw>
            </a:effectLst>
          </p:spPr>
        </p:pic>
        <p:sp>
          <p:nvSpPr>
            <p:cNvPr id="68" name="TextBox 67"/>
            <p:cNvSpPr txBox="1"/>
            <p:nvPr/>
          </p:nvSpPr>
          <p:spPr>
            <a:xfrm>
              <a:off x="3168045" y="1691365"/>
              <a:ext cx="1076705" cy="110799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Early </a:t>
              </a:r>
            </a:p>
            <a:p>
              <a:pPr algn="ctr"/>
              <a:r>
                <a:rPr lang="en-US" sz="2200" dirty="0">
                  <a:latin typeface="Cambria" panose="02040503050406030204" pitchFamily="18" charset="0"/>
                </a:rPr>
                <a:t>sexual </a:t>
              </a:r>
            </a:p>
            <a:p>
              <a:pPr algn="ctr"/>
              <a:r>
                <a:rPr lang="en-US" sz="2200" dirty="0">
                  <a:latin typeface="Cambria" panose="02040503050406030204" pitchFamily="18" charset="0"/>
                </a:rPr>
                <a:t>activity</a:t>
              </a:r>
            </a:p>
          </p:txBody>
        </p:sp>
      </p:grpSp>
      <p:grpSp>
        <p:nvGrpSpPr>
          <p:cNvPr id="69" name="Group 68"/>
          <p:cNvGrpSpPr/>
          <p:nvPr/>
        </p:nvGrpSpPr>
        <p:grpSpPr>
          <a:xfrm rot="20713443">
            <a:off x="5468112" y="5221224"/>
            <a:ext cx="1544454" cy="1279621"/>
            <a:chOff x="5150811" y="1476839"/>
            <a:chExt cx="1544454" cy="1279621"/>
          </a:xfrm>
        </p:grpSpPr>
        <p:pic>
          <p:nvPicPr>
            <p:cNvPr id="70" name="Picture 6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646186">
              <a:off x="5150811" y="1476839"/>
              <a:ext cx="1544454" cy="1279621"/>
            </a:xfrm>
            <a:prstGeom prst="rect">
              <a:avLst/>
            </a:prstGeom>
            <a:effectLst>
              <a:innerShdw blurRad="114300">
                <a:prstClr val="black"/>
              </a:innerShdw>
            </a:effectLst>
          </p:spPr>
        </p:pic>
        <p:sp>
          <p:nvSpPr>
            <p:cNvPr id="71" name="TextBox 70"/>
            <p:cNvSpPr txBox="1"/>
            <p:nvPr/>
          </p:nvSpPr>
          <p:spPr>
            <a:xfrm rot="21258248">
              <a:off x="5216302" y="1661166"/>
              <a:ext cx="145174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Teen </a:t>
              </a:r>
            </a:p>
            <a:p>
              <a:pPr algn="ctr"/>
              <a:r>
                <a:rPr lang="en-US" sz="2200" dirty="0">
                  <a:latin typeface="Cambria" panose="02040503050406030204" pitchFamily="18" charset="0"/>
                </a:rPr>
                <a:t>pregnancy</a:t>
              </a:r>
            </a:p>
          </p:txBody>
        </p:sp>
      </p:grpSp>
      <p:grpSp>
        <p:nvGrpSpPr>
          <p:cNvPr id="72" name="Group 71"/>
          <p:cNvGrpSpPr/>
          <p:nvPr/>
        </p:nvGrpSpPr>
        <p:grpSpPr>
          <a:xfrm rot="20964140">
            <a:off x="4242816" y="2651760"/>
            <a:ext cx="1087707" cy="912175"/>
            <a:chOff x="5658921" y="1373826"/>
            <a:chExt cx="1087707" cy="912175"/>
          </a:xfrm>
        </p:grpSpPr>
        <p:pic>
          <p:nvPicPr>
            <p:cNvPr id="73" name="Picture 7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74" name="TextBox 73"/>
            <p:cNvSpPr txBox="1"/>
            <p:nvPr/>
          </p:nvSpPr>
          <p:spPr>
            <a:xfrm rot="21240546">
              <a:off x="5752205" y="1602885"/>
              <a:ext cx="904415"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Drugs</a:t>
              </a:r>
            </a:p>
          </p:txBody>
        </p:sp>
      </p:grpSp>
      <p:grpSp>
        <p:nvGrpSpPr>
          <p:cNvPr id="75" name="Group 74"/>
          <p:cNvGrpSpPr/>
          <p:nvPr/>
        </p:nvGrpSpPr>
        <p:grpSpPr>
          <a:xfrm>
            <a:off x="4379976" y="5029200"/>
            <a:ext cx="1273334" cy="942848"/>
            <a:chOff x="3142566" y="1486962"/>
            <a:chExt cx="1273334" cy="942848"/>
          </a:xfrm>
        </p:grpSpPr>
        <p:pic>
          <p:nvPicPr>
            <p:cNvPr id="76" name="Picture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2566" y="1486962"/>
              <a:ext cx="1273334" cy="942848"/>
            </a:xfrm>
            <a:prstGeom prst="rect">
              <a:avLst/>
            </a:prstGeom>
            <a:effectLst>
              <a:innerShdw blurRad="114300">
                <a:prstClr val="black"/>
              </a:innerShdw>
            </a:effectLst>
          </p:spPr>
        </p:pic>
        <p:sp>
          <p:nvSpPr>
            <p:cNvPr id="77" name="TextBox 76"/>
            <p:cNvSpPr txBox="1"/>
            <p:nvPr/>
          </p:nvSpPr>
          <p:spPr>
            <a:xfrm rot="337863">
              <a:off x="3231992" y="1755615"/>
              <a:ext cx="109356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Alcohol</a:t>
              </a:r>
            </a:p>
          </p:txBody>
        </p:sp>
      </p:grpSp>
      <p:grpSp>
        <p:nvGrpSpPr>
          <p:cNvPr id="78" name="Group 77"/>
          <p:cNvGrpSpPr/>
          <p:nvPr/>
        </p:nvGrpSpPr>
        <p:grpSpPr>
          <a:xfrm rot="19874299">
            <a:off x="4264875" y="1335942"/>
            <a:ext cx="1580413" cy="1277962"/>
            <a:chOff x="3774517" y="5181600"/>
            <a:chExt cx="1580413" cy="1277962"/>
          </a:xfrm>
        </p:grpSpPr>
        <p:pic>
          <p:nvPicPr>
            <p:cNvPr id="79" name="Picture 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80" name="TextBox 79"/>
            <p:cNvSpPr txBox="1"/>
            <p:nvPr/>
          </p:nvSpPr>
          <p:spPr>
            <a:xfrm rot="706797">
              <a:off x="3909419" y="5521339"/>
              <a:ext cx="1409360"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Substance</a:t>
              </a:r>
            </a:p>
            <a:p>
              <a:pPr algn="ctr"/>
              <a:r>
                <a:rPr lang="en-US" sz="2200" dirty="0">
                  <a:latin typeface="Cambria" panose="02040503050406030204" pitchFamily="18" charset="0"/>
                </a:rPr>
                <a:t>abuse</a:t>
              </a:r>
            </a:p>
          </p:txBody>
        </p:sp>
      </p:grpSp>
      <p:grpSp>
        <p:nvGrpSpPr>
          <p:cNvPr id="81" name="Group 80"/>
          <p:cNvGrpSpPr/>
          <p:nvPr/>
        </p:nvGrpSpPr>
        <p:grpSpPr>
          <a:xfrm rot="21117019">
            <a:off x="1719072" y="4892040"/>
            <a:ext cx="1087707" cy="912175"/>
            <a:chOff x="5658921" y="1373826"/>
            <a:chExt cx="1087707" cy="912175"/>
          </a:xfrm>
        </p:grpSpPr>
        <p:pic>
          <p:nvPicPr>
            <p:cNvPr id="82" name="Picture 8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3" name="TextBox 82"/>
            <p:cNvSpPr txBox="1"/>
            <p:nvPr/>
          </p:nvSpPr>
          <p:spPr>
            <a:xfrm rot="21240546">
              <a:off x="5700149" y="1608070"/>
              <a:ext cx="91473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Stress</a:t>
              </a:r>
            </a:p>
          </p:txBody>
        </p:sp>
      </p:grpSp>
      <p:grpSp>
        <p:nvGrpSpPr>
          <p:cNvPr id="84" name="Group 83"/>
          <p:cNvGrpSpPr/>
          <p:nvPr/>
        </p:nvGrpSpPr>
        <p:grpSpPr>
          <a:xfrm>
            <a:off x="3495098" y="1113391"/>
            <a:ext cx="1087707" cy="912175"/>
            <a:chOff x="5658921" y="1373826"/>
            <a:chExt cx="1087707" cy="912175"/>
          </a:xfrm>
        </p:grpSpPr>
        <p:pic>
          <p:nvPicPr>
            <p:cNvPr id="85" name="Picture 8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6" name="TextBox 85"/>
            <p:cNvSpPr txBox="1"/>
            <p:nvPr/>
          </p:nvSpPr>
          <p:spPr>
            <a:xfrm rot="252785">
              <a:off x="5823956" y="1433688"/>
              <a:ext cx="81118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STD/</a:t>
              </a:r>
            </a:p>
            <a:p>
              <a:pPr algn="ctr"/>
              <a:r>
                <a:rPr lang="en-US" sz="2200" dirty="0">
                  <a:latin typeface="Cambria" panose="02040503050406030204" pitchFamily="18" charset="0"/>
                </a:rPr>
                <a:t>STI</a:t>
              </a:r>
            </a:p>
          </p:txBody>
        </p:sp>
      </p:grpSp>
      <p:grpSp>
        <p:nvGrpSpPr>
          <p:cNvPr id="90" name="Group 89"/>
          <p:cNvGrpSpPr/>
          <p:nvPr/>
        </p:nvGrpSpPr>
        <p:grpSpPr>
          <a:xfrm rot="20568730">
            <a:off x="1215622" y="2430500"/>
            <a:ext cx="1758742" cy="1301094"/>
            <a:chOff x="3715641" y="5098862"/>
            <a:chExt cx="1758742" cy="1301094"/>
          </a:xfrm>
        </p:grpSpPr>
        <p:pic>
          <p:nvPicPr>
            <p:cNvPr id="91" name="Picture 9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579">
              <a:off x="3715641" y="5098862"/>
              <a:ext cx="1758742" cy="1301094"/>
            </a:xfrm>
            <a:prstGeom prst="rect">
              <a:avLst/>
            </a:prstGeom>
            <a:effectLst>
              <a:innerShdw blurRad="114300">
                <a:prstClr val="black"/>
              </a:innerShdw>
            </a:effectLst>
          </p:spPr>
        </p:pic>
        <p:sp>
          <p:nvSpPr>
            <p:cNvPr id="92" name="TextBox 91"/>
            <p:cNvSpPr txBox="1"/>
            <p:nvPr/>
          </p:nvSpPr>
          <p:spPr>
            <a:xfrm rot="827909">
              <a:off x="3845002" y="5417527"/>
              <a:ext cx="1447833"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Emotional</a:t>
              </a:r>
            </a:p>
            <a:p>
              <a:pPr algn="ctr"/>
              <a:r>
                <a:rPr lang="en-US" sz="2200" dirty="0">
                  <a:latin typeface="Cambria" panose="02040503050406030204" pitchFamily="18" charset="0"/>
                </a:rPr>
                <a:t> heartache</a:t>
              </a:r>
            </a:p>
          </p:txBody>
        </p:sp>
      </p:grpSp>
    </p:spTree>
    <p:extLst>
      <p:ext uri="{BB962C8B-B14F-4D97-AF65-F5344CB8AC3E}">
        <p14:creationId xmlns:p14="http://schemas.microsoft.com/office/powerpoint/2010/main" val="15639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435">
                                          <p:stCondLst>
                                            <p:cond delay="0"/>
                                          </p:stCondLst>
                                        </p:cTn>
                                        <p:tgtEl>
                                          <p:spTgt spid="72"/>
                                        </p:tgtEl>
                                      </p:cBhvr>
                                    </p:animEffect>
                                    <p:anim calcmode="lin" valueType="num">
                                      <p:cBhvr>
                                        <p:cTn id="8" dur="1366"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72"/>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72"/>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72"/>
                                        </p:tgtEl>
                                        <p:attrNameLst>
                                          <p:attrName>ppt_y</p:attrName>
                                        </p:attrNameLst>
                                      </p:cBhvr>
                                      <p:tavLst>
                                        <p:tav tm="0" fmla="#ppt_y-sin(pi*$)/81">
                                          <p:val>
                                            <p:fltVal val="0"/>
                                          </p:val>
                                        </p:tav>
                                        <p:tav tm="100000">
                                          <p:val>
                                            <p:fltVal val="1"/>
                                          </p:val>
                                        </p:tav>
                                      </p:tavLst>
                                    </p:anim>
                                    <p:animScale>
                                      <p:cBhvr>
                                        <p:cTn id="13" dur="19">
                                          <p:stCondLst>
                                            <p:cond delay="487"/>
                                          </p:stCondLst>
                                        </p:cTn>
                                        <p:tgtEl>
                                          <p:spTgt spid="72"/>
                                        </p:tgtEl>
                                      </p:cBhvr>
                                      <p:to x="100000" y="60000"/>
                                    </p:animScale>
                                    <p:animScale>
                                      <p:cBhvr>
                                        <p:cTn id="14" dur="124" decel="50000">
                                          <p:stCondLst>
                                            <p:cond delay="507"/>
                                          </p:stCondLst>
                                        </p:cTn>
                                        <p:tgtEl>
                                          <p:spTgt spid="72"/>
                                        </p:tgtEl>
                                      </p:cBhvr>
                                      <p:to x="100000" y="100000"/>
                                    </p:animScale>
                                    <p:animScale>
                                      <p:cBhvr>
                                        <p:cTn id="15" dur="19">
                                          <p:stCondLst>
                                            <p:cond delay="984"/>
                                          </p:stCondLst>
                                        </p:cTn>
                                        <p:tgtEl>
                                          <p:spTgt spid="72"/>
                                        </p:tgtEl>
                                      </p:cBhvr>
                                      <p:to x="100000" y="80000"/>
                                    </p:animScale>
                                    <p:animScale>
                                      <p:cBhvr>
                                        <p:cTn id="16" dur="124" decel="50000">
                                          <p:stCondLst>
                                            <p:cond delay="1003"/>
                                          </p:stCondLst>
                                        </p:cTn>
                                        <p:tgtEl>
                                          <p:spTgt spid="72"/>
                                        </p:tgtEl>
                                      </p:cBhvr>
                                      <p:to x="100000" y="100000"/>
                                    </p:animScale>
                                    <p:animScale>
                                      <p:cBhvr>
                                        <p:cTn id="17" dur="19">
                                          <p:stCondLst>
                                            <p:cond delay="1231"/>
                                          </p:stCondLst>
                                        </p:cTn>
                                        <p:tgtEl>
                                          <p:spTgt spid="72"/>
                                        </p:tgtEl>
                                      </p:cBhvr>
                                      <p:to x="100000" y="90000"/>
                                    </p:animScale>
                                    <p:animScale>
                                      <p:cBhvr>
                                        <p:cTn id="18" dur="124" decel="50000">
                                          <p:stCondLst>
                                            <p:cond delay="1251"/>
                                          </p:stCondLst>
                                        </p:cTn>
                                        <p:tgtEl>
                                          <p:spTgt spid="72"/>
                                        </p:tgtEl>
                                      </p:cBhvr>
                                      <p:to x="100000" y="100000"/>
                                    </p:animScale>
                                    <p:animScale>
                                      <p:cBhvr>
                                        <p:cTn id="19" dur="19">
                                          <p:stCondLst>
                                            <p:cond delay="1356"/>
                                          </p:stCondLst>
                                        </p:cTn>
                                        <p:tgtEl>
                                          <p:spTgt spid="72"/>
                                        </p:tgtEl>
                                      </p:cBhvr>
                                      <p:to x="100000" y="95000"/>
                                    </p:animScale>
                                    <p:animScale>
                                      <p:cBhvr>
                                        <p:cTn id="20" dur="124" decel="50000">
                                          <p:stCondLst>
                                            <p:cond delay="1376"/>
                                          </p:stCondLst>
                                        </p:cTn>
                                        <p:tgtEl>
                                          <p:spTgt spid="72"/>
                                        </p:tgtEl>
                                      </p:cBhvr>
                                      <p:to x="100000" y="100000"/>
                                    </p:animScale>
                                  </p:childTnLst>
                                </p:cTn>
                              </p:par>
                            </p:childTnLst>
                          </p:cTn>
                        </p:par>
                        <p:par>
                          <p:cTn id="21" fill="hold">
                            <p:stCondLst>
                              <p:cond delay="1500"/>
                            </p:stCondLst>
                            <p:childTnLst>
                              <p:par>
                                <p:cTn id="22" presetID="26" presetClass="entr" presetSubtype="0" fill="hold" nodeType="after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wipe(down)">
                                      <p:cBhvr>
                                        <p:cTn id="24" dur="435">
                                          <p:stCondLst>
                                            <p:cond delay="0"/>
                                          </p:stCondLst>
                                        </p:cTn>
                                        <p:tgtEl>
                                          <p:spTgt spid="75"/>
                                        </p:tgtEl>
                                      </p:cBhvr>
                                    </p:animEffect>
                                    <p:anim calcmode="lin" valueType="num">
                                      <p:cBhvr>
                                        <p:cTn id="25" dur="1366"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26" dur="498"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27" dur="498" tmFilter="0, 0; 0.125,0.2665; 0.25,0.4; 0.375,0.465; 0.5,0.5;  0.625,0.535; 0.75,0.6; 0.875,0.7335; 1,1">
                                          <p:stCondLst>
                                            <p:cond delay="498"/>
                                          </p:stCondLst>
                                        </p:cTn>
                                        <p:tgtEl>
                                          <p:spTgt spid="75"/>
                                        </p:tgtEl>
                                        <p:attrNameLst>
                                          <p:attrName>ppt_y</p:attrName>
                                        </p:attrNameLst>
                                      </p:cBhvr>
                                      <p:tavLst>
                                        <p:tav tm="0" fmla="#ppt_y-sin(pi*$)/9">
                                          <p:val>
                                            <p:fltVal val="0"/>
                                          </p:val>
                                        </p:tav>
                                        <p:tav tm="100000">
                                          <p:val>
                                            <p:fltVal val="1"/>
                                          </p:val>
                                        </p:tav>
                                      </p:tavLst>
                                    </p:anim>
                                    <p:anim calcmode="lin" valueType="num">
                                      <p:cBhvr>
                                        <p:cTn id="28" dur="249" tmFilter="0, 0; 0.125,0.2665; 0.25,0.4; 0.375,0.465; 0.5,0.5;  0.625,0.535; 0.75,0.6; 0.875,0.7335; 1,1">
                                          <p:stCondLst>
                                            <p:cond delay="993"/>
                                          </p:stCondLst>
                                        </p:cTn>
                                        <p:tgtEl>
                                          <p:spTgt spid="75"/>
                                        </p:tgtEl>
                                        <p:attrNameLst>
                                          <p:attrName>ppt_y</p:attrName>
                                        </p:attrNameLst>
                                      </p:cBhvr>
                                      <p:tavLst>
                                        <p:tav tm="0" fmla="#ppt_y-sin(pi*$)/27">
                                          <p:val>
                                            <p:fltVal val="0"/>
                                          </p:val>
                                        </p:tav>
                                        <p:tav tm="100000">
                                          <p:val>
                                            <p:fltVal val="1"/>
                                          </p:val>
                                        </p:tav>
                                      </p:tavLst>
                                    </p:anim>
                                    <p:anim calcmode="lin" valueType="num">
                                      <p:cBhvr>
                                        <p:cTn id="29" dur="123" tmFilter="0, 0; 0.125,0.2665; 0.25,0.4; 0.375,0.465; 0.5,0.5;  0.625,0.535; 0.75,0.6; 0.875,0.7335; 1,1">
                                          <p:stCondLst>
                                            <p:cond delay="1242"/>
                                          </p:stCondLst>
                                        </p:cTn>
                                        <p:tgtEl>
                                          <p:spTgt spid="75"/>
                                        </p:tgtEl>
                                        <p:attrNameLst>
                                          <p:attrName>ppt_y</p:attrName>
                                        </p:attrNameLst>
                                      </p:cBhvr>
                                      <p:tavLst>
                                        <p:tav tm="0" fmla="#ppt_y-sin(pi*$)/81">
                                          <p:val>
                                            <p:fltVal val="0"/>
                                          </p:val>
                                        </p:tav>
                                        <p:tav tm="100000">
                                          <p:val>
                                            <p:fltVal val="1"/>
                                          </p:val>
                                        </p:tav>
                                      </p:tavLst>
                                    </p:anim>
                                    <p:animScale>
                                      <p:cBhvr>
                                        <p:cTn id="30" dur="19">
                                          <p:stCondLst>
                                            <p:cond delay="487"/>
                                          </p:stCondLst>
                                        </p:cTn>
                                        <p:tgtEl>
                                          <p:spTgt spid="75"/>
                                        </p:tgtEl>
                                      </p:cBhvr>
                                      <p:to x="100000" y="60000"/>
                                    </p:animScale>
                                    <p:animScale>
                                      <p:cBhvr>
                                        <p:cTn id="31" dur="124" decel="50000">
                                          <p:stCondLst>
                                            <p:cond delay="507"/>
                                          </p:stCondLst>
                                        </p:cTn>
                                        <p:tgtEl>
                                          <p:spTgt spid="75"/>
                                        </p:tgtEl>
                                      </p:cBhvr>
                                      <p:to x="100000" y="100000"/>
                                    </p:animScale>
                                    <p:animScale>
                                      <p:cBhvr>
                                        <p:cTn id="32" dur="19">
                                          <p:stCondLst>
                                            <p:cond delay="984"/>
                                          </p:stCondLst>
                                        </p:cTn>
                                        <p:tgtEl>
                                          <p:spTgt spid="75"/>
                                        </p:tgtEl>
                                      </p:cBhvr>
                                      <p:to x="100000" y="80000"/>
                                    </p:animScale>
                                    <p:animScale>
                                      <p:cBhvr>
                                        <p:cTn id="33" dur="124" decel="50000">
                                          <p:stCondLst>
                                            <p:cond delay="1003"/>
                                          </p:stCondLst>
                                        </p:cTn>
                                        <p:tgtEl>
                                          <p:spTgt spid="75"/>
                                        </p:tgtEl>
                                      </p:cBhvr>
                                      <p:to x="100000" y="100000"/>
                                    </p:animScale>
                                    <p:animScale>
                                      <p:cBhvr>
                                        <p:cTn id="34" dur="19">
                                          <p:stCondLst>
                                            <p:cond delay="1231"/>
                                          </p:stCondLst>
                                        </p:cTn>
                                        <p:tgtEl>
                                          <p:spTgt spid="75"/>
                                        </p:tgtEl>
                                      </p:cBhvr>
                                      <p:to x="100000" y="90000"/>
                                    </p:animScale>
                                    <p:animScale>
                                      <p:cBhvr>
                                        <p:cTn id="35" dur="124" decel="50000">
                                          <p:stCondLst>
                                            <p:cond delay="1251"/>
                                          </p:stCondLst>
                                        </p:cTn>
                                        <p:tgtEl>
                                          <p:spTgt spid="75"/>
                                        </p:tgtEl>
                                      </p:cBhvr>
                                      <p:to x="100000" y="100000"/>
                                    </p:animScale>
                                    <p:animScale>
                                      <p:cBhvr>
                                        <p:cTn id="36" dur="19">
                                          <p:stCondLst>
                                            <p:cond delay="1356"/>
                                          </p:stCondLst>
                                        </p:cTn>
                                        <p:tgtEl>
                                          <p:spTgt spid="75"/>
                                        </p:tgtEl>
                                      </p:cBhvr>
                                      <p:to x="100000" y="95000"/>
                                    </p:animScale>
                                    <p:animScale>
                                      <p:cBhvr>
                                        <p:cTn id="37" dur="124" decel="50000">
                                          <p:stCondLst>
                                            <p:cond delay="1376"/>
                                          </p:stCondLst>
                                        </p:cTn>
                                        <p:tgtEl>
                                          <p:spTgt spid="75"/>
                                        </p:tgtEl>
                                      </p:cBhvr>
                                      <p:to x="100000" y="100000"/>
                                    </p:animScale>
                                  </p:childTnLst>
                                </p:cTn>
                              </p:par>
                            </p:childTnLst>
                          </p:cTn>
                        </p:par>
                        <p:par>
                          <p:cTn id="38" fill="hold">
                            <p:stCondLst>
                              <p:cond delay="3000"/>
                            </p:stCondLst>
                            <p:childTnLst>
                              <p:par>
                                <p:cTn id="39" presetID="26" presetClass="entr" presetSubtype="0"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435">
                                          <p:stCondLst>
                                            <p:cond delay="0"/>
                                          </p:stCondLst>
                                        </p:cTn>
                                        <p:tgtEl>
                                          <p:spTgt spid="46"/>
                                        </p:tgtEl>
                                      </p:cBhvr>
                                    </p:animEffect>
                                    <p:anim calcmode="lin" valueType="num">
                                      <p:cBhvr>
                                        <p:cTn id="42" dur="1366"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46"/>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46"/>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46"/>
                                        </p:tgtEl>
                                        <p:attrNameLst>
                                          <p:attrName>ppt_y</p:attrName>
                                        </p:attrNameLst>
                                      </p:cBhvr>
                                      <p:tavLst>
                                        <p:tav tm="0" fmla="#ppt_y-sin(pi*$)/81">
                                          <p:val>
                                            <p:fltVal val="0"/>
                                          </p:val>
                                        </p:tav>
                                        <p:tav tm="100000">
                                          <p:val>
                                            <p:fltVal val="1"/>
                                          </p:val>
                                        </p:tav>
                                      </p:tavLst>
                                    </p:anim>
                                    <p:animScale>
                                      <p:cBhvr>
                                        <p:cTn id="47" dur="19">
                                          <p:stCondLst>
                                            <p:cond delay="487"/>
                                          </p:stCondLst>
                                        </p:cTn>
                                        <p:tgtEl>
                                          <p:spTgt spid="46"/>
                                        </p:tgtEl>
                                      </p:cBhvr>
                                      <p:to x="100000" y="60000"/>
                                    </p:animScale>
                                    <p:animScale>
                                      <p:cBhvr>
                                        <p:cTn id="48" dur="124" decel="50000">
                                          <p:stCondLst>
                                            <p:cond delay="507"/>
                                          </p:stCondLst>
                                        </p:cTn>
                                        <p:tgtEl>
                                          <p:spTgt spid="46"/>
                                        </p:tgtEl>
                                      </p:cBhvr>
                                      <p:to x="100000" y="100000"/>
                                    </p:animScale>
                                    <p:animScale>
                                      <p:cBhvr>
                                        <p:cTn id="49" dur="19">
                                          <p:stCondLst>
                                            <p:cond delay="984"/>
                                          </p:stCondLst>
                                        </p:cTn>
                                        <p:tgtEl>
                                          <p:spTgt spid="46"/>
                                        </p:tgtEl>
                                      </p:cBhvr>
                                      <p:to x="100000" y="80000"/>
                                    </p:animScale>
                                    <p:animScale>
                                      <p:cBhvr>
                                        <p:cTn id="50" dur="124" decel="50000">
                                          <p:stCondLst>
                                            <p:cond delay="1003"/>
                                          </p:stCondLst>
                                        </p:cTn>
                                        <p:tgtEl>
                                          <p:spTgt spid="46"/>
                                        </p:tgtEl>
                                      </p:cBhvr>
                                      <p:to x="100000" y="100000"/>
                                    </p:animScale>
                                    <p:animScale>
                                      <p:cBhvr>
                                        <p:cTn id="51" dur="19">
                                          <p:stCondLst>
                                            <p:cond delay="1231"/>
                                          </p:stCondLst>
                                        </p:cTn>
                                        <p:tgtEl>
                                          <p:spTgt spid="46"/>
                                        </p:tgtEl>
                                      </p:cBhvr>
                                      <p:to x="100000" y="90000"/>
                                    </p:animScale>
                                    <p:animScale>
                                      <p:cBhvr>
                                        <p:cTn id="52" dur="124" decel="50000">
                                          <p:stCondLst>
                                            <p:cond delay="1251"/>
                                          </p:stCondLst>
                                        </p:cTn>
                                        <p:tgtEl>
                                          <p:spTgt spid="46"/>
                                        </p:tgtEl>
                                      </p:cBhvr>
                                      <p:to x="100000" y="100000"/>
                                    </p:animScale>
                                    <p:animScale>
                                      <p:cBhvr>
                                        <p:cTn id="53" dur="19">
                                          <p:stCondLst>
                                            <p:cond delay="1356"/>
                                          </p:stCondLst>
                                        </p:cTn>
                                        <p:tgtEl>
                                          <p:spTgt spid="46"/>
                                        </p:tgtEl>
                                      </p:cBhvr>
                                      <p:to x="100000" y="95000"/>
                                    </p:animScale>
                                    <p:animScale>
                                      <p:cBhvr>
                                        <p:cTn id="54" dur="124" decel="50000">
                                          <p:stCondLst>
                                            <p:cond delay="1376"/>
                                          </p:stCondLst>
                                        </p:cTn>
                                        <p:tgtEl>
                                          <p:spTgt spid="46"/>
                                        </p:tgtEl>
                                      </p:cBhvr>
                                      <p:to x="100000" y="100000"/>
                                    </p:animScale>
                                  </p:childTnLst>
                                </p:cTn>
                              </p:par>
                            </p:childTnLst>
                          </p:cTn>
                        </p:par>
                        <p:par>
                          <p:cTn id="55" fill="hold">
                            <p:stCondLst>
                              <p:cond delay="4500"/>
                            </p:stCondLst>
                            <p:childTnLst>
                              <p:par>
                                <p:cTn id="56" presetID="26" presetClass="entr" presetSubtype="0" fill="hold" nodeType="after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ipe(down)">
                                      <p:cBhvr>
                                        <p:cTn id="58" dur="435">
                                          <p:stCondLst>
                                            <p:cond delay="0"/>
                                          </p:stCondLst>
                                        </p:cTn>
                                        <p:tgtEl>
                                          <p:spTgt spid="69"/>
                                        </p:tgtEl>
                                      </p:cBhvr>
                                    </p:animEffect>
                                    <p:anim calcmode="lin" valueType="num">
                                      <p:cBhvr>
                                        <p:cTn id="59" dur="1366" tmFilter="0,0; 0.14,0.36; 0.43,0.73; 0.71,0.91; 1.0,1.0">
                                          <p:stCondLst>
                                            <p:cond delay="0"/>
                                          </p:stCondLst>
                                        </p:cTn>
                                        <p:tgtEl>
                                          <p:spTgt spid="69"/>
                                        </p:tgtEl>
                                        <p:attrNameLst>
                                          <p:attrName>ppt_x</p:attrName>
                                        </p:attrNameLst>
                                      </p:cBhvr>
                                      <p:tavLst>
                                        <p:tav tm="0">
                                          <p:val>
                                            <p:strVal val="#ppt_x-0.25"/>
                                          </p:val>
                                        </p:tav>
                                        <p:tav tm="100000">
                                          <p:val>
                                            <p:strVal val="#ppt_x"/>
                                          </p:val>
                                        </p:tav>
                                      </p:tavLst>
                                    </p:anim>
                                    <p:anim calcmode="lin" valueType="num">
                                      <p:cBhvr>
                                        <p:cTn id="60" dur="498" tmFilter="0.0,0.0; 0.25,0.07; 0.50,0.2; 0.75,0.467; 1.0,1.0">
                                          <p:stCondLst>
                                            <p:cond delay="0"/>
                                          </p:stCondLst>
                                        </p:cTn>
                                        <p:tgtEl>
                                          <p:spTgt spid="69"/>
                                        </p:tgtEl>
                                        <p:attrNameLst>
                                          <p:attrName>ppt_y</p:attrName>
                                        </p:attrNameLst>
                                      </p:cBhvr>
                                      <p:tavLst>
                                        <p:tav tm="0" fmla="#ppt_y-sin(pi*$)/3">
                                          <p:val>
                                            <p:fltVal val="0.5"/>
                                          </p:val>
                                        </p:tav>
                                        <p:tav tm="100000">
                                          <p:val>
                                            <p:fltVal val="1"/>
                                          </p:val>
                                        </p:tav>
                                      </p:tavLst>
                                    </p:anim>
                                    <p:anim calcmode="lin" valueType="num">
                                      <p:cBhvr>
                                        <p:cTn id="61" dur="498" tmFilter="0, 0; 0.125,0.2665; 0.25,0.4; 0.375,0.465; 0.5,0.5;  0.625,0.535; 0.75,0.6; 0.875,0.7335; 1,1">
                                          <p:stCondLst>
                                            <p:cond delay="498"/>
                                          </p:stCondLst>
                                        </p:cTn>
                                        <p:tgtEl>
                                          <p:spTgt spid="69"/>
                                        </p:tgtEl>
                                        <p:attrNameLst>
                                          <p:attrName>ppt_y</p:attrName>
                                        </p:attrNameLst>
                                      </p:cBhvr>
                                      <p:tavLst>
                                        <p:tav tm="0" fmla="#ppt_y-sin(pi*$)/9">
                                          <p:val>
                                            <p:fltVal val="0"/>
                                          </p:val>
                                        </p:tav>
                                        <p:tav tm="100000">
                                          <p:val>
                                            <p:fltVal val="1"/>
                                          </p:val>
                                        </p:tav>
                                      </p:tavLst>
                                    </p:anim>
                                    <p:anim calcmode="lin" valueType="num">
                                      <p:cBhvr>
                                        <p:cTn id="62" dur="249" tmFilter="0, 0; 0.125,0.2665; 0.25,0.4; 0.375,0.465; 0.5,0.5;  0.625,0.535; 0.75,0.6; 0.875,0.7335; 1,1">
                                          <p:stCondLst>
                                            <p:cond delay="993"/>
                                          </p:stCondLst>
                                        </p:cTn>
                                        <p:tgtEl>
                                          <p:spTgt spid="69"/>
                                        </p:tgtEl>
                                        <p:attrNameLst>
                                          <p:attrName>ppt_y</p:attrName>
                                        </p:attrNameLst>
                                      </p:cBhvr>
                                      <p:tavLst>
                                        <p:tav tm="0" fmla="#ppt_y-sin(pi*$)/27">
                                          <p:val>
                                            <p:fltVal val="0"/>
                                          </p:val>
                                        </p:tav>
                                        <p:tav tm="100000">
                                          <p:val>
                                            <p:fltVal val="1"/>
                                          </p:val>
                                        </p:tav>
                                      </p:tavLst>
                                    </p:anim>
                                    <p:anim calcmode="lin" valueType="num">
                                      <p:cBhvr>
                                        <p:cTn id="63" dur="123" tmFilter="0, 0; 0.125,0.2665; 0.25,0.4; 0.375,0.465; 0.5,0.5;  0.625,0.535; 0.75,0.6; 0.875,0.7335; 1,1">
                                          <p:stCondLst>
                                            <p:cond delay="1242"/>
                                          </p:stCondLst>
                                        </p:cTn>
                                        <p:tgtEl>
                                          <p:spTgt spid="69"/>
                                        </p:tgtEl>
                                        <p:attrNameLst>
                                          <p:attrName>ppt_y</p:attrName>
                                        </p:attrNameLst>
                                      </p:cBhvr>
                                      <p:tavLst>
                                        <p:tav tm="0" fmla="#ppt_y-sin(pi*$)/81">
                                          <p:val>
                                            <p:fltVal val="0"/>
                                          </p:val>
                                        </p:tav>
                                        <p:tav tm="100000">
                                          <p:val>
                                            <p:fltVal val="1"/>
                                          </p:val>
                                        </p:tav>
                                      </p:tavLst>
                                    </p:anim>
                                    <p:animScale>
                                      <p:cBhvr>
                                        <p:cTn id="64" dur="19">
                                          <p:stCondLst>
                                            <p:cond delay="487"/>
                                          </p:stCondLst>
                                        </p:cTn>
                                        <p:tgtEl>
                                          <p:spTgt spid="69"/>
                                        </p:tgtEl>
                                      </p:cBhvr>
                                      <p:to x="100000" y="60000"/>
                                    </p:animScale>
                                    <p:animScale>
                                      <p:cBhvr>
                                        <p:cTn id="65" dur="124" decel="50000">
                                          <p:stCondLst>
                                            <p:cond delay="507"/>
                                          </p:stCondLst>
                                        </p:cTn>
                                        <p:tgtEl>
                                          <p:spTgt spid="69"/>
                                        </p:tgtEl>
                                      </p:cBhvr>
                                      <p:to x="100000" y="100000"/>
                                    </p:animScale>
                                    <p:animScale>
                                      <p:cBhvr>
                                        <p:cTn id="66" dur="19">
                                          <p:stCondLst>
                                            <p:cond delay="984"/>
                                          </p:stCondLst>
                                        </p:cTn>
                                        <p:tgtEl>
                                          <p:spTgt spid="69"/>
                                        </p:tgtEl>
                                      </p:cBhvr>
                                      <p:to x="100000" y="80000"/>
                                    </p:animScale>
                                    <p:animScale>
                                      <p:cBhvr>
                                        <p:cTn id="67" dur="124" decel="50000">
                                          <p:stCondLst>
                                            <p:cond delay="1003"/>
                                          </p:stCondLst>
                                        </p:cTn>
                                        <p:tgtEl>
                                          <p:spTgt spid="69"/>
                                        </p:tgtEl>
                                      </p:cBhvr>
                                      <p:to x="100000" y="100000"/>
                                    </p:animScale>
                                    <p:animScale>
                                      <p:cBhvr>
                                        <p:cTn id="68" dur="19">
                                          <p:stCondLst>
                                            <p:cond delay="1231"/>
                                          </p:stCondLst>
                                        </p:cTn>
                                        <p:tgtEl>
                                          <p:spTgt spid="69"/>
                                        </p:tgtEl>
                                      </p:cBhvr>
                                      <p:to x="100000" y="90000"/>
                                    </p:animScale>
                                    <p:animScale>
                                      <p:cBhvr>
                                        <p:cTn id="69" dur="124" decel="50000">
                                          <p:stCondLst>
                                            <p:cond delay="1251"/>
                                          </p:stCondLst>
                                        </p:cTn>
                                        <p:tgtEl>
                                          <p:spTgt spid="69"/>
                                        </p:tgtEl>
                                      </p:cBhvr>
                                      <p:to x="100000" y="100000"/>
                                    </p:animScale>
                                    <p:animScale>
                                      <p:cBhvr>
                                        <p:cTn id="70" dur="19">
                                          <p:stCondLst>
                                            <p:cond delay="1356"/>
                                          </p:stCondLst>
                                        </p:cTn>
                                        <p:tgtEl>
                                          <p:spTgt spid="69"/>
                                        </p:tgtEl>
                                      </p:cBhvr>
                                      <p:to x="100000" y="95000"/>
                                    </p:animScale>
                                    <p:animScale>
                                      <p:cBhvr>
                                        <p:cTn id="71" dur="124" decel="50000">
                                          <p:stCondLst>
                                            <p:cond delay="1376"/>
                                          </p:stCondLst>
                                        </p:cTn>
                                        <p:tgtEl>
                                          <p:spTgt spid="69"/>
                                        </p:tgtEl>
                                      </p:cBhvr>
                                      <p:to x="100000" y="100000"/>
                                    </p:animScale>
                                  </p:childTnLst>
                                </p:cTn>
                              </p:par>
                            </p:childTnLst>
                          </p:cTn>
                        </p:par>
                        <p:par>
                          <p:cTn id="72" fill="hold">
                            <p:stCondLst>
                              <p:cond delay="6000"/>
                            </p:stCondLst>
                            <p:childTnLst>
                              <p:par>
                                <p:cTn id="73" presetID="26" presetClass="entr" presetSubtype="0" fill="hold" nodeType="after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wipe(down)">
                                      <p:cBhvr>
                                        <p:cTn id="75" dur="435">
                                          <p:stCondLst>
                                            <p:cond delay="0"/>
                                          </p:stCondLst>
                                        </p:cTn>
                                        <p:tgtEl>
                                          <p:spTgt spid="78"/>
                                        </p:tgtEl>
                                      </p:cBhvr>
                                    </p:animEffect>
                                    <p:anim calcmode="lin" valueType="num">
                                      <p:cBhvr>
                                        <p:cTn id="76" dur="1366"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77" dur="498"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78" dur="498" tmFilter="0, 0; 0.125,0.2665; 0.25,0.4; 0.375,0.465; 0.5,0.5;  0.625,0.535; 0.75,0.6; 0.875,0.7335; 1,1">
                                          <p:stCondLst>
                                            <p:cond delay="498"/>
                                          </p:stCondLst>
                                        </p:cTn>
                                        <p:tgtEl>
                                          <p:spTgt spid="78"/>
                                        </p:tgtEl>
                                        <p:attrNameLst>
                                          <p:attrName>ppt_y</p:attrName>
                                        </p:attrNameLst>
                                      </p:cBhvr>
                                      <p:tavLst>
                                        <p:tav tm="0" fmla="#ppt_y-sin(pi*$)/9">
                                          <p:val>
                                            <p:fltVal val="0"/>
                                          </p:val>
                                        </p:tav>
                                        <p:tav tm="100000">
                                          <p:val>
                                            <p:fltVal val="1"/>
                                          </p:val>
                                        </p:tav>
                                      </p:tavLst>
                                    </p:anim>
                                    <p:anim calcmode="lin" valueType="num">
                                      <p:cBhvr>
                                        <p:cTn id="79" dur="249" tmFilter="0, 0; 0.125,0.2665; 0.25,0.4; 0.375,0.465; 0.5,0.5;  0.625,0.535; 0.75,0.6; 0.875,0.7335; 1,1">
                                          <p:stCondLst>
                                            <p:cond delay="993"/>
                                          </p:stCondLst>
                                        </p:cTn>
                                        <p:tgtEl>
                                          <p:spTgt spid="78"/>
                                        </p:tgtEl>
                                        <p:attrNameLst>
                                          <p:attrName>ppt_y</p:attrName>
                                        </p:attrNameLst>
                                      </p:cBhvr>
                                      <p:tavLst>
                                        <p:tav tm="0" fmla="#ppt_y-sin(pi*$)/27">
                                          <p:val>
                                            <p:fltVal val="0"/>
                                          </p:val>
                                        </p:tav>
                                        <p:tav tm="100000">
                                          <p:val>
                                            <p:fltVal val="1"/>
                                          </p:val>
                                        </p:tav>
                                      </p:tavLst>
                                    </p:anim>
                                    <p:anim calcmode="lin" valueType="num">
                                      <p:cBhvr>
                                        <p:cTn id="80" dur="123" tmFilter="0, 0; 0.125,0.2665; 0.25,0.4; 0.375,0.465; 0.5,0.5;  0.625,0.535; 0.75,0.6; 0.875,0.7335; 1,1">
                                          <p:stCondLst>
                                            <p:cond delay="1242"/>
                                          </p:stCondLst>
                                        </p:cTn>
                                        <p:tgtEl>
                                          <p:spTgt spid="78"/>
                                        </p:tgtEl>
                                        <p:attrNameLst>
                                          <p:attrName>ppt_y</p:attrName>
                                        </p:attrNameLst>
                                      </p:cBhvr>
                                      <p:tavLst>
                                        <p:tav tm="0" fmla="#ppt_y-sin(pi*$)/81">
                                          <p:val>
                                            <p:fltVal val="0"/>
                                          </p:val>
                                        </p:tav>
                                        <p:tav tm="100000">
                                          <p:val>
                                            <p:fltVal val="1"/>
                                          </p:val>
                                        </p:tav>
                                      </p:tavLst>
                                    </p:anim>
                                    <p:animScale>
                                      <p:cBhvr>
                                        <p:cTn id="81" dur="19">
                                          <p:stCondLst>
                                            <p:cond delay="487"/>
                                          </p:stCondLst>
                                        </p:cTn>
                                        <p:tgtEl>
                                          <p:spTgt spid="78"/>
                                        </p:tgtEl>
                                      </p:cBhvr>
                                      <p:to x="100000" y="60000"/>
                                    </p:animScale>
                                    <p:animScale>
                                      <p:cBhvr>
                                        <p:cTn id="82" dur="124" decel="50000">
                                          <p:stCondLst>
                                            <p:cond delay="507"/>
                                          </p:stCondLst>
                                        </p:cTn>
                                        <p:tgtEl>
                                          <p:spTgt spid="78"/>
                                        </p:tgtEl>
                                      </p:cBhvr>
                                      <p:to x="100000" y="100000"/>
                                    </p:animScale>
                                    <p:animScale>
                                      <p:cBhvr>
                                        <p:cTn id="83" dur="19">
                                          <p:stCondLst>
                                            <p:cond delay="984"/>
                                          </p:stCondLst>
                                        </p:cTn>
                                        <p:tgtEl>
                                          <p:spTgt spid="78"/>
                                        </p:tgtEl>
                                      </p:cBhvr>
                                      <p:to x="100000" y="80000"/>
                                    </p:animScale>
                                    <p:animScale>
                                      <p:cBhvr>
                                        <p:cTn id="84" dur="124" decel="50000">
                                          <p:stCondLst>
                                            <p:cond delay="1003"/>
                                          </p:stCondLst>
                                        </p:cTn>
                                        <p:tgtEl>
                                          <p:spTgt spid="78"/>
                                        </p:tgtEl>
                                      </p:cBhvr>
                                      <p:to x="100000" y="100000"/>
                                    </p:animScale>
                                    <p:animScale>
                                      <p:cBhvr>
                                        <p:cTn id="85" dur="19">
                                          <p:stCondLst>
                                            <p:cond delay="1231"/>
                                          </p:stCondLst>
                                        </p:cTn>
                                        <p:tgtEl>
                                          <p:spTgt spid="78"/>
                                        </p:tgtEl>
                                      </p:cBhvr>
                                      <p:to x="100000" y="90000"/>
                                    </p:animScale>
                                    <p:animScale>
                                      <p:cBhvr>
                                        <p:cTn id="86" dur="124" decel="50000">
                                          <p:stCondLst>
                                            <p:cond delay="1251"/>
                                          </p:stCondLst>
                                        </p:cTn>
                                        <p:tgtEl>
                                          <p:spTgt spid="78"/>
                                        </p:tgtEl>
                                      </p:cBhvr>
                                      <p:to x="100000" y="100000"/>
                                    </p:animScale>
                                    <p:animScale>
                                      <p:cBhvr>
                                        <p:cTn id="87" dur="19">
                                          <p:stCondLst>
                                            <p:cond delay="1356"/>
                                          </p:stCondLst>
                                        </p:cTn>
                                        <p:tgtEl>
                                          <p:spTgt spid="78"/>
                                        </p:tgtEl>
                                      </p:cBhvr>
                                      <p:to x="100000" y="95000"/>
                                    </p:animScale>
                                    <p:animScale>
                                      <p:cBhvr>
                                        <p:cTn id="88" dur="124" decel="50000">
                                          <p:stCondLst>
                                            <p:cond delay="1376"/>
                                          </p:stCondLst>
                                        </p:cTn>
                                        <p:tgtEl>
                                          <p:spTgt spid="78"/>
                                        </p:tgtEl>
                                      </p:cBhvr>
                                      <p:to x="100000" y="100000"/>
                                    </p:animScale>
                                  </p:childTnLst>
                                </p:cTn>
                              </p:par>
                            </p:childTnLst>
                          </p:cTn>
                        </p:par>
                        <p:par>
                          <p:cTn id="89" fill="hold">
                            <p:stCondLst>
                              <p:cond delay="7500"/>
                            </p:stCondLst>
                            <p:childTnLst>
                              <p:par>
                                <p:cTn id="90" presetID="26" presetClass="entr" presetSubtype="0" fill="hold" nodeType="after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wipe(down)">
                                      <p:cBhvr>
                                        <p:cTn id="92" dur="435">
                                          <p:stCondLst>
                                            <p:cond delay="0"/>
                                          </p:stCondLst>
                                        </p:cTn>
                                        <p:tgtEl>
                                          <p:spTgt spid="53"/>
                                        </p:tgtEl>
                                      </p:cBhvr>
                                    </p:animEffect>
                                    <p:anim calcmode="lin" valueType="num">
                                      <p:cBhvr>
                                        <p:cTn id="93" dur="1366"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94" dur="498"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95" dur="498" tmFilter="0, 0; 0.125,0.2665; 0.25,0.4; 0.375,0.465; 0.5,0.5;  0.625,0.535; 0.75,0.6; 0.875,0.7335; 1,1">
                                          <p:stCondLst>
                                            <p:cond delay="498"/>
                                          </p:stCondLst>
                                        </p:cTn>
                                        <p:tgtEl>
                                          <p:spTgt spid="53"/>
                                        </p:tgtEl>
                                        <p:attrNameLst>
                                          <p:attrName>ppt_y</p:attrName>
                                        </p:attrNameLst>
                                      </p:cBhvr>
                                      <p:tavLst>
                                        <p:tav tm="0" fmla="#ppt_y-sin(pi*$)/9">
                                          <p:val>
                                            <p:fltVal val="0"/>
                                          </p:val>
                                        </p:tav>
                                        <p:tav tm="100000">
                                          <p:val>
                                            <p:fltVal val="1"/>
                                          </p:val>
                                        </p:tav>
                                      </p:tavLst>
                                    </p:anim>
                                    <p:anim calcmode="lin" valueType="num">
                                      <p:cBhvr>
                                        <p:cTn id="96" dur="249" tmFilter="0, 0; 0.125,0.2665; 0.25,0.4; 0.375,0.465; 0.5,0.5;  0.625,0.535; 0.75,0.6; 0.875,0.7335; 1,1">
                                          <p:stCondLst>
                                            <p:cond delay="993"/>
                                          </p:stCondLst>
                                        </p:cTn>
                                        <p:tgtEl>
                                          <p:spTgt spid="53"/>
                                        </p:tgtEl>
                                        <p:attrNameLst>
                                          <p:attrName>ppt_y</p:attrName>
                                        </p:attrNameLst>
                                      </p:cBhvr>
                                      <p:tavLst>
                                        <p:tav tm="0" fmla="#ppt_y-sin(pi*$)/27">
                                          <p:val>
                                            <p:fltVal val="0"/>
                                          </p:val>
                                        </p:tav>
                                        <p:tav tm="100000">
                                          <p:val>
                                            <p:fltVal val="1"/>
                                          </p:val>
                                        </p:tav>
                                      </p:tavLst>
                                    </p:anim>
                                    <p:anim calcmode="lin" valueType="num">
                                      <p:cBhvr>
                                        <p:cTn id="97" dur="123" tmFilter="0, 0; 0.125,0.2665; 0.25,0.4; 0.375,0.465; 0.5,0.5;  0.625,0.535; 0.75,0.6; 0.875,0.7335; 1,1">
                                          <p:stCondLst>
                                            <p:cond delay="1242"/>
                                          </p:stCondLst>
                                        </p:cTn>
                                        <p:tgtEl>
                                          <p:spTgt spid="53"/>
                                        </p:tgtEl>
                                        <p:attrNameLst>
                                          <p:attrName>ppt_y</p:attrName>
                                        </p:attrNameLst>
                                      </p:cBhvr>
                                      <p:tavLst>
                                        <p:tav tm="0" fmla="#ppt_y-sin(pi*$)/81">
                                          <p:val>
                                            <p:fltVal val="0"/>
                                          </p:val>
                                        </p:tav>
                                        <p:tav tm="100000">
                                          <p:val>
                                            <p:fltVal val="1"/>
                                          </p:val>
                                        </p:tav>
                                      </p:tavLst>
                                    </p:anim>
                                    <p:animScale>
                                      <p:cBhvr>
                                        <p:cTn id="98" dur="19">
                                          <p:stCondLst>
                                            <p:cond delay="487"/>
                                          </p:stCondLst>
                                        </p:cTn>
                                        <p:tgtEl>
                                          <p:spTgt spid="53"/>
                                        </p:tgtEl>
                                      </p:cBhvr>
                                      <p:to x="100000" y="60000"/>
                                    </p:animScale>
                                    <p:animScale>
                                      <p:cBhvr>
                                        <p:cTn id="99" dur="124" decel="50000">
                                          <p:stCondLst>
                                            <p:cond delay="507"/>
                                          </p:stCondLst>
                                        </p:cTn>
                                        <p:tgtEl>
                                          <p:spTgt spid="53"/>
                                        </p:tgtEl>
                                      </p:cBhvr>
                                      <p:to x="100000" y="100000"/>
                                    </p:animScale>
                                    <p:animScale>
                                      <p:cBhvr>
                                        <p:cTn id="100" dur="19">
                                          <p:stCondLst>
                                            <p:cond delay="984"/>
                                          </p:stCondLst>
                                        </p:cTn>
                                        <p:tgtEl>
                                          <p:spTgt spid="53"/>
                                        </p:tgtEl>
                                      </p:cBhvr>
                                      <p:to x="100000" y="80000"/>
                                    </p:animScale>
                                    <p:animScale>
                                      <p:cBhvr>
                                        <p:cTn id="101" dur="124" decel="50000">
                                          <p:stCondLst>
                                            <p:cond delay="1003"/>
                                          </p:stCondLst>
                                        </p:cTn>
                                        <p:tgtEl>
                                          <p:spTgt spid="53"/>
                                        </p:tgtEl>
                                      </p:cBhvr>
                                      <p:to x="100000" y="100000"/>
                                    </p:animScale>
                                    <p:animScale>
                                      <p:cBhvr>
                                        <p:cTn id="102" dur="19">
                                          <p:stCondLst>
                                            <p:cond delay="1231"/>
                                          </p:stCondLst>
                                        </p:cTn>
                                        <p:tgtEl>
                                          <p:spTgt spid="53"/>
                                        </p:tgtEl>
                                      </p:cBhvr>
                                      <p:to x="100000" y="90000"/>
                                    </p:animScale>
                                    <p:animScale>
                                      <p:cBhvr>
                                        <p:cTn id="103" dur="124" decel="50000">
                                          <p:stCondLst>
                                            <p:cond delay="1251"/>
                                          </p:stCondLst>
                                        </p:cTn>
                                        <p:tgtEl>
                                          <p:spTgt spid="53"/>
                                        </p:tgtEl>
                                      </p:cBhvr>
                                      <p:to x="100000" y="100000"/>
                                    </p:animScale>
                                    <p:animScale>
                                      <p:cBhvr>
                                        <p:cTn id="104" dur="19">
                                          <p:stCondLst>
                                            <p:cond delay="1356"/>
                                          </p:stCondLst>
                                        </p:cTn>
                                        <p:tgtEl>
                                          <p:spTgt spid="53"/>
                                        </p:tgtEl>
                                      </p:cBhvr>
                                      <p:to x="100000" y="95000"/>
                                    </p:animScale>
                                    <p:animScale>
                                      <p:cBhvr>
                                        <p:cTn id="105" dur="124" decel="50000">
                                          <p:stCondLst>
                                            <p:cond delay="1376"/>
                                          </p:stCondLst>
                                        </p:cTn>
                                        <p:tgtEl>
                                          <p:spTgt spid="53"/>
                                        </p:tgtEl>
                                      </p:cBhvr>
                                      <p:to x="100000" y="100000"/>
                                    </p:animScale>
                                  </p:childTnLst>
                                </p:cTn>
                              </p:par>
                            </p:childTnLst>
                          </p:cTn>
                        </p:par>
                        <p:par>
                          <p:cTn id="106" fill="hold">
                            <p:stCondLst>
                              <p:cond delay="9000"/>
                            </p:stCondLst>
                            <p:childTnLst>
                              <p:par>
                                <p:cTn id="107" presetID="26" presetClass="entr" presetSubtype="0" fill="hold" nodeType="afterEffect">
                                  <p:stCondLst>
                                    <p:cond delay="0"/>
                                  </p:stCondLst>
                                  <p:childTnLst>
                                    <p:set>
                                      <p:cBhvr>
                                        <p:cTn id="108" dur="1" fill="hold">
                                          <p:stCondLst>
                                            <p:cond delay="0"/>
                                          </p:stCondLst>
                                        </p:cTn>
                                        <p:tgtEl>
                                          <p:spTgt spid="81"/>
                                        </p:tgtEl>
                                        <p:attrNameLst>
                                          <p:attrName>style.visibility</p:attrName>
                                        </p:attrNameLst>
                                      </p:cBhvr>
                                      <p:to>
                                        <p:strVal val="visible"/>
                                      </p:to>
                                    </p:set>
                                    <p:animEffect transition="in" filter="wipe(down)">
                                      <p:cBhvr>
                                        <p:cTn id="109" dur="435">
                                          <p:stCondLst>
                                            <p:cond delay="0"/>
                                          </p:stCondLst>
                                        </p:cTn>
                                        <p:tgtEl>
                                          <p:spTgt spid="81"/>
                                        </p:tgtEl>
                                      </p:cBhvr>
                                    </p:animEffect>
                                    <p:anim calcmode="lin" valueType="num">
                                      <p:cBhvr>
                                        <p:cTn id="110" dur="1366" tmFilter="0,0; 0.14,0.36; 0.43,0.73; 0.71,0.91; 1.0,1.0">
                                          <p:stCondLst>
                                            <p:cond delay="0"/>
                                          </p:stCondLst>
                                        </p:cTn>
                                        <p:tgtEl>
                                          <p:spTgt spid="81"/>
                                        </p:tgtEl>
                                        <p:attrNameLst>
                                          <p:attrName>ppt_x</p:attrName>
                                        </p:attrNameLst>
                                      </p:cBhvr>
                                      <p:tavLst>
                                        <p:tav tm="0">
                                          <p:val>
                                            <p:strVal val="#ppt_x-0.25"/>
                                          </p:val>
                                        </p:tav>
                                        <p:tav tm="100000">
                                          <p:val>
                                            <p:strVal val="#ppt_x"/>
                                          </p:val>
                                        </p:tav>
                                      </p:tavLst>
                                    </p:anim>
                                    <p:anim calcmode="lin" valueType="num">
                                      <p:cBhvr>
                                        <p:cTn id="111" dur="498" tmFilter="0.0,0.0; 0.25,0.07; 0.50,0.2; 0.75,0.467; 1.0,1.0">
                                          <p:stCondLst>
                                            <p:cond delay="0"/>
                                          </p:stCondLst>
                                        </p:cTn>
                                        <p:tgtEl>
                                          <p:spTgt spid="81"/>
                                        </p:tgtEl>
                                        <p:attrNameLst>
                                          <p:attrName>ppt_y</p:attrName>
                                        </p:attrNameLst>
                                      </p:cBhvr>
                                      <p:tavLst>
                                        <p:tav tm="0" fmla="#ppt_y-sin(pi*$)/3">
                                          <p:val>
                                            <p:fltVal val="0.5"/>
                                          </p:val>
                                        </p:tav>
                                        <p:tav tm="100000">
                                          <p:val>
                                            <p:fltVal val="1"/>
                                          </p:val>
                                        </p:tav>
                                      </p:tavLst>
                                    </p:anim>
                                    <p:anim calcmode="lin" valueType="num">
                                      <p:cBhvr>
                                        <p:cTn id="112" dur="498" tmFilter="0, 0; 0.125,0.2665; 0.25,0.4; 0.375,0.465; 0.5,0.5;  0.625,0.535; 0.75,0.6; 0.875,0.7335; 1,1">
                                          <p:stCondLst>
                                            <p:cond delay="498"/>
                                          </p:stCondLst>
                                        </p:cTn>
                                        <p:tgtEl>
                                          <p:spTgt spid="81"/>
                                        </p:tgtEl>
                                        <p:attrNameLst>
                                          <p:attrName>ppt_y</p:attrName>
                                        </p:attrNameLst>
                                      </p:cBhvr>
                                      <p:tavLst>
                                        <p:tav tm="0" fmla="#ppt_y-sin(pi*$)/9">
                                          <p:val>
                                            <p:fltVal val="0"/>
                                          </p:val>
                                        </p:tav>
                                        <p:tav tm="100000">
                                          <p:val>
                                            <p:fltVal val="1"/>
                                          </p:val>
                                        </p:tav>
                                      </p:tavLst>
                                    </p:anim>
                                    <p:anim calcmode="lin" valueType="num">
                                      <p:cBhvr>
                                        <p:cTn id="113" dur="249" tmFilter="0, 0; 0.125,0.2665; 0.25,0.4; 0.375,0.465; 0.5,0.5;  0.625,0.535; 0.75,0.6; 0.875,0.7335; 1,1">
                                          <p:stCondLst>
                                            <p:cond delay="993"/>
                                          </p:stCondLst>
                                        </p:cTn>
                                        <p:tgtEl>
                                          <p:spTgt spid="81"/>
                                        </p:tgtEl>
                                        <p:attrNameLst>
                                          <p:attrName>ppt_y</p:attrName>
                                        </p:attrNameLst>
                                      </p:cBhvr>
                                      <p:tavLst>
                                        <p:tav tm="0" fmla="#ppt_y-sin(pi*$)/27">
                                          <p:val>
                                            <p:fltVal val="0"/>
                                          </p:val>
                                        </p:tav>
                                        <p:tav tm="100000">
                                          <p:val>
                                            <p:fltVal val="1"/>
                                          </p:val>
                                        </p:tav>
                                      </p:tavLst>
                                    </p:anim>
                                    <p:anim calcmode="lin" valueType="num">
                                      <p:cBhvr>
                                        <p:cTn id="114" dur="123" tmFilter="0, 0; 0.125,0.2665; 0.25,0.4; 0.375,0.465; 0.5,0.5;  0.625,0.535; 0.75,0.6; 0.875,0.7335; 1,1">
                                          <p:stCondLst>
                                            <p:cond delay="1242"/>
                                          </p:stCondLst>
                                        </p:cTn>
                                        <p:tgtEl>
                                          <p:spTgt spid="81"/>
                                        </p:tgtEl>
                                        <p:attrNameLst>
                                          <p:attrName>ppt_y</p:attrName>
                                        </p:attrNameLst>
                                      </p:cBhvr>
                                      <p:tavLst>
                                        <p:tav tm="0" fmla="#ppt_y-sin(pi*$)/81">
                                          <p:val>
                                            <p:fltVal val="0"/>
                                          </p:val>
                                        </p:tav>
                                        <p:tav tm="100000">
                                          <p:val>
                                            <p:fltVal val="1"/>
                                          </p:val>
                                        </p:tav>
                                      </p:tavLst>
                                    </p:anim>
                                    <p:animScale>
                                      <p:cBhvr>
                                        <p:cTn id="115" dur="19">
                                          <p:stCondLst>
                                            <p:cond delay="487"/>
                                          </p:stCondLst>
                                        </p:cTn>
                                        <p:tgtEl>
                                          <p:spTgt spid="81"/>
                                        </p:tgtEl>
                                      </p:cBhvr>
                                      <p:to x="100000" y="60000"/>
                                    </p:animScale>
                                    <p:animScale>
                                      <p:cBhvr>
                                        <p:cTn id="116" dur="124" decel="50000">
                                          <p:stCondLst>
                                            <p:cond delay="507"/>
                                          </p:stCondLst>
                                        </p:cTn>
                                        <p:tgtEl>
                                          <p:spTgt spid="81"/>
                                        </p:tgtEl>
                                      </p:cBhvr>
                                      <p:to x="100000" y="100000"/>
                                    </p:animScale>
                                    <p:animScale>
                                      <p:cBhvr>
                                        <p:cTn id="117" dur="19">
                                          <p:stCondLst>
                                            <p:cond delay="984"/>
                                          </p:stCondLst>
                                        </p:cTn>
                                        <p:tgtEl>
                                          <p:spTgt spid="81"/>
                                        </p:tgtEl>
                                      </p:cBhvr>
                                      <p:to x="100000" y="80000"/>
                                    </p:animScale>
                                    <p:animScale>
                                      <p:cBhvr>
                                        <p:cTn id="118" dur="124" decel="50000">
                                          <p:stCondLst>
                                            <p:cond delay="1003"/>
                                          </p:stCondLst>
                                        </p:cTn>
                                        <p:tgtEl>
                                          <p:spTgt spid="81"/>
                                        </p:tgtEl>
                                      </p:cBhvr>
                                      <p:to x="100000" y="100000"/>
                                    </p:animScale>
                                    <p:animScale>
                                      <p:cBhvr>
                                        <p:cTn id="119" dur="19">
                                          <p:stCondLst>
                                            <p:cond delay="1231"/>
                                          </p:stCondLst>
                                        </p:cTn>
                                        <p:tgtEl>
                                          <p:spTgt spid="81"/>
                                        </p:tgtEl>
                                      </p:cBhvr>
                                      <p:to x="100000" y="90000"/>
                                    </p:animScale>
                                    <p:animScale>
                                      <p:cBhvr>
                                        <p:cTn id="120" dur="124" decel="50000">
                                          <p:stCondLst>
                                            <p:cond delay="1251"/>
                                          </p:stCondLst>
                                        </p:cTn>
                                        <p:tgtEl>
                                          <p:spTgt spid="81"/>
                                        </p:tgtEl>
                                      </p:cBhvr>
                                      <p:to x="100000" y="100000"/>
                                    </p:animScale>
                                    <p:animScale>
                                      <p:cBhvr>
                                        <p:cTn id="121" dur="19">
                                          <p:stCondLst>
                                            <p:cond delay="1356"/>
                                          </p:stCondLst>
                                        </p:cTn>
                                        <p:tgtEl>
                                          <p:spTgt spid="81"/>
                                        </p:tgtEl>
                                      </p:cBhvr>
                                      <p:to x="100000" y="95000"/>
                                    </p:animScale>
                                    <p:animScale>
                                      <p:cBhvr>
                                        <p:cTn id="122" dur="124" decel="50000">
                                          <p:stCondLst>
                                            <p:cond delay="1376"/>
                                          </p:stCondLst>
                                        </p:cTn>
                                        <p:tgtEl>
                                          <p:spTgt spid="81"/>
                                        </p:tgtEl>
                                      </p:cBhvr>
                                      <p:to x="100000" y="100000"/>
                                    </p:animScale>
                                  </p:childTnLst>
                                </p:cTn>
                              </p:par>
                            </p:childTnLst>
                          </p:cTn>
                        </p:par>
                        <p:par>
                          <p:cTn id="123" fill="hold">
                            <p:stCondLst>
                              <p:cond delay="10500"/>
                            </p:stCondLst>
                            <p:childTnLst>
                              <p:par>
                                <p:cTn id="124" presetID="26" presetClass="entr" presetSubtype="0" fill="hold" nodeType="afterEffect">
                                  <p:stCondLst>
                                    <p:cond delay="0"/>
                                  </p:stCondLst>
                                  <p:childTnLst>
                                    <p:set>
                                      <p:cBhvr>
                                        <p:cTn id="125" dur="1" fill="hold">
                                          <p:stCondLst>
                                            <p:cond delay="0"/>
                                          </p:stCondLst>
                                        </p:cTn>
                                        <p:tgtEl>
                                          <p:spTgt spid="84"/>
                                        </p:tgtEl>
                                        <p:attrNameLst>
                                          <p:attrName>style.visibility</p:attrName>
                                        </p:attrNameLst>
                                      </p:cBhvr>
                                      <p:to>
                                        <p:strVal val="visible"/>
                                      </p:to>
                                    </p:set>
                                    <p:animEffect transition="in" filter="wipe(down)">
                                      <p:cBhvr>
                                        <p:cTn id="126" dur="435">
                                          <p:stCondLst>
                                            <p:cond delay="0"/>
                                          </p:stCondLst>
                                        </p:cTn>
                                        <p:tgtEl>
                                          <p:spTgt spid="84"/>
                                        </p:tgtEl>
                                      </p:cBhvr>
                                    </p:animEffect>
                                    <p:anim calcmode="lin" valueType="num">
                                      <p:cBhvr>
                                        <p:cTn id="127" dur="1366"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28" dur="498"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29" dur="498" tmFilter="0, 0; 0.125,0.2665; 0.25,0.4; 0.375,0.465; 0.5,0.5;  0.625,0.535; 0.75,0.6; 0.875,0.7335; 1,1">
                                          <p:stCondLst>
                                            <p:cond delay="498"/>
                                          </p:stCondLst>
                                        </p:cTn>
                                        <p:tgtEl>
                                          <p:spTgt spid="84"/>
                                        </p:tgtEl>
                                        <p:attrNameLst>
                                          <p:attrName>ppt_y</p:attrName>
                                        </p:attrNameLst>
                                      </p:cBhvr>
                                      <p:tavLst>
                                        <p:tav tm="0" fmla="#ppt_y-sin(pi*$)/9">
                                          <p:val>
                                            <p:fltVal val="0"/>
                                          </p:val>
                                        </p:tav>
                                        <p:tav tm="100000">
                                          <p:val>
                                            <p:fltVal val="1"/>
                                          </p:val>
                                        </p:tav>
                                      </p:tavLst>
                                    </p:anim>
                                    <p:anim calcmode="lin" valueType="num">
                                      <p:cBhvr>
                                        <p:cTn id="130" dur="249" tmFilter="0, 0; 0.125,0.2665; 0.25,0.4; 0.375,0.465; 0.5,0.5;  0.625,0.535; 0.75,0.6; 0.875,0.7335; 1,1">
                                          <p:stCondLst>
                                            <p:cond delay="993"/>
                                          </p:stCondLst>
                                        </p:cTn>
                                        <p:tgtEl>
                                          <p:spTgt spid="84"/>
                                        </p:tgtEl>
                                        <p:attrNameLst>
                                          <p:attrName>ppt_y</p:attrName>
                                        </p:attrNameLst>
                                      </p:cBhvr>
                                      <p:tavLst>
                                        <p:tav tm="0" fmla="#ppt_y-sin(pi*$)/27">
                                          <p:val>
                                            <p:fltVal val="0"/>
                                          </p:val>
                                        </p:tav>
                                        <p:tav tm="100000">
                                          <p:val>
                                            <p:fltVal val="1"/>
                                          </p:val>
                                        </p:tav>
                                      </p:tavLst>
                                    </p:anim>
                                    <p:anim calcmode="lin" valueType="num">
                                      <p:cBhvr>
                                        <p:cTn id="131" dur="123" tmFilter="0, 0; 0.125,0.2665; 0.25,0.4; 0.375,0.465; 0.5,0.5;  0.625,0.535; 0.75,0.6; 0.875,0.7335; 1,1">
                                          <p:stCondLst>
                                            <p:cond delay="1242"/>
                                          </p:stCondLst>
                                        </p:cTn>
                                        <p:tgtEl>
                                          <p:spTgt spid="84"/>
                                        </p:tgtEl>
                                        <p:attrNameLst>
                                          <p:attrName>ppt_y</p:attrName>
                                        </p:attrNameLst>
                                      </p:cBhvr>
                                      <p:tavLst>
                                        <p:tav tm="0" fmla="#ppt_y-sin(pi*$)/81">
                                          <p:val>
                                            <p:fltVal val="0"/>
                                          </p:val>
                                        </p:tav>
                                        <p:tav tm="100000">
                                          <p:val>
                                            <p:fltVal val="1"/>
                                          </p:val>
                                        </p:tav>
                                      </p:tavLst>
                                    </p:anim>
                                    <p:animScale>
                                      <p:cBhvr>
                                        <p:cTn id="132" dur="19">
                                          <p:stCondLst>
                                            <p:cond delay="487"/>
                                          </p:stCondLst>
                                        </p:cTn>
                                        <p:tgtEl>
                                          <p:spTgt spid="84"/>
                                        </p:tgtEl>
                                      </p:cBhvr>
                                      <p:to x="100000" y="60000"/>
                                    </p:animScale>
                                    <p:animScale>
                                      <p:cBhvr>
                                        <p:cTn id="133" dur="124" decel="50000">
                                          <p:stCondLst>
                                            <p:cond delay="507"/>
                                          </p:stCondLst>
                                        </p:cTn>
                                        <p:tgtEl>
                                          <p:spTgt spid="84"/>
                                        </p:tgtEl>
                                      </p:cBhvr>
                                      <p:to x="100000" y="100000"/>
                                    </p:animScale>
                                    <p:animScale>
                                      <p:cBhvr>
                                        <p:cTn id="134" dur="19">
                                          <p:stCondLst>
                                            <p:cond delay="984"/>
                                          </p:stCondLst>
                                        </p:cTn>
                                        <p:tgtEl>
                                          <p:spTgt spid="84"/>
                                        </p:tgtEl>
                                      </p:cBhvr>
                                      <p:to x="100000" y="80000"/>
                                    </p:animScale>
                                    <p:animScale>
                                      <p:cBhvr>
                                        <p:cTn id="135" dur="124" decel="50000">
                                          <p:stCondLst>
                                            <p:cond delay="1003"/>
                                          </p:stCondLst>
                                        </p:cTn>
                                        <p:tgtEl>
                                          <p:spTgt spid="84"/>
                                        </p:tgtEl>
                                      </p:cBhvr>
                                      <p:to x="100000" y="100000"/>
                                    </p:animScale>
                                    <p:animScale>
                                      <p:cBhvr>
                                        <p:cTn id="136" dur="19">
                                          <p:stCondLst>
                                            <p:cond delay="1231"/>
                                          </p:stCondLst>
                                        </p:cTn>
                                        <p:tgtEl>
                                          <p:spTgt spid="84"/>
                                        </p:tgtEl>
                                      </p:cBhvr>
                                      <p:to x="100000" y="90000"/>
                                    </p:animScale>
                                    <p:animScale>
                                      <p:cBhvr>
                                        <p:cTn id="137" dur="124" decel="50000">
                                          <p:stCondLst>
                                            <p:cond delay="1251"/>
                                          </p:stCondLst>
                                        </p:cTn>
                                        <p:tgtEl>
                                          <p:spTgt spid="84"/>
                                        </p:tgtEl>
                                      </p:cBhvr>
                                      <p:to x="100000" y="100000"/>
                                    </p:animScale>
                                    <p:animScale>
                                      <p:cBhvr>
                                        <p:cTn id="138" dur="19">
                                          <p:stCondLst>
                                            <p:cond delay="1356"/>
                                          </p:stCondLst>
                                        </p:cTn>
                                        <p:tgtEl>
                                          <p:spTgt spid="84"/>
                                        </p:tgtEl>
                                      </p:cBhvr>
                                      <p:to x="100000" y="95000"/>
                                    </p:animScale>
                                    <p:animScale>
                                      <p:cBhvr>
                                        <p:cTn id="139" dur="124" decel="50000">
                                          <p:stCondLst>
                                            <p:cond delay="1376"/>
                                          </p:stCondLst>
                                        </p:cTn>
                                        <p:tgtEl>
                                          <p:spTgt spid="84"/>
                                        </p:tgtEl>
                                      </p:cBhvr>
                                      <p:to x="100000" y="100000"/>
                                    </p:animScale>
                                  </p:childTnLst>
                                </p:cTn>
                              </p:par>
                            </p:childTnLst>
                          </p:cTn>
                        </p:par>
                        <p:par>
                          <p:cTn id="140" fill="hold">
                            <p:stCondLst>
                              <p:cond delay="12000"/>
                            </p:stCondLst>
                            <p:childTnLst>
                              <p:par>
                                <p:cTn id="141" presetID="26" presetClass="entr" presetSubtype="0" fill="hold" nodeType="afterEffect">
                                  <p:stCondLst>
                                    <p:cond delay="0"/>
                                  </p:stCondLst>
                                  <p:childTnLst>
                                    <p:set>
                                      <p:cBhvr>
                                        <p:cTn id="142" dur="1" fill="hold">
                                          <p:stCondLst>
                                            <p:cond delay="0"/>
                                          </p:stCondLst>
                                        </p:cTn>
                                        <p:tgtEl>
                                          <p:spTgt spid="90"/>
                                        </p:tgtEl>
                                        <p:attrNameLst>
                                          <p:attrName>style.visibility</p:attrName>
                                        </p:attrNameLst>
                                      </p:cBhvr>
                                      <p:to>
                                        <p:strVal val="visible"/>
                                      </p:to>
                                    </p:set>
                                    <p:animEffect transition="in" filter="wipe(down)">
                                      <p:cBhvr>
                                        <p:cTn id="143" dur="435">
                                          <p:stCondLst>
                                            <p:cond delay="0"/>
                                          </p:stCondLst>
                                        </p:cTn>
                                        <p:tgtEl>
                                          <p:spTgt spid="90"/>
                                        </p:tgtEl>
                                      </p:cBhvr>
                                    </p:animEffect>
                                    <p:anim calcmode="lin" valueType="num">
                                      <p:cBhvr>
                                        <p:cTn id="144" dur="1367"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145" dur="498"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146" dur="498" tmFilter="0, 0; 0.125,0.2665; 0.25,0.4; 0.375,0.465; 0.5,0.5;  0.625,0.535; 0.75,0.6; 0.875,0.7335; 1,1">
                                          <p:stCondLst>
                                            <p:cond delay="498"/>
                                          </p:stCondLst>
                                        </p:cTn>
                                        <p:tgtEl>
                                          <p:spTgt spid="90"/>
                                        </p:tgtEl>
                                        <p:attrNameLst>
                                          <p:attrName>ppt_y</p:attrName>
                                        </p:attrNameLst>
                                      </p:cBhvr>
                                      <p:tavLst>
                                        <p:tav tm="0" fmla="#ppt_y-sin(pi*$)/9">
                                          <p:val>
                                            <p:fltVal val="0"/>
                                          </p:val>
                                        </p:tav>
                                        <p:tav tm="100000">
                                          <p:val>
                                            <p:fltVal val="1"/>
                                          </p:val>
                                        </p:tav>
                                      </p:tavLst>
                                    </p:anim>
                                    <p:anim calcmode="lin" valueType="num">
                                      <p:cBhvr>
                                        <p:cTn id="147" dur="249" tmFilter="0, 0; 0.125,0.2665; 0.25,0.4; 0.375,0.465; 0.5,0.5;  0.625,0.535; 0.75,0.6; 0.875,0.7335; 1,1">
                                          <p:stCondLst>
                                            <p:cond delay="993"/>
                                          </p:stCondLst>
                                        </p:cTn>
                                        <p:tgtEl>
                                          <p:spTgt spid="90"/>
                                        </p:tgtEl>
                                        <p:attrNameLst>
                                          <p:attrName>ppt_y</p:attrName>
                                        </p:attrNameLst>
                                      </p:cBhvr>
                                      <p:tavLst>
                                        <p:tav tm="0" fmla="#ppt_y-sin(pi*$)/27">
                                          <p:val>
                                            <p:fltVal val="0"/>
                                          </p:val>
                                        </p:tav>
                                        <p:tav tm="100000">
                                          <p:val>
                                            <p:fltVal val="1"/>
                                          </p:val>
                                        </p:tav>
                                      </p:tavLst>
                                    </p:anim>
                                    <p:anim calcmode="lin" valueType="num">
                                      <p:cBhvr>
                                        <p:cTn id="148" dur="123" tmFilter="0, 0; 0.125,0.2665; 0.25,0.4; 0.375,0.465; 0.5,0.5;  0.625,0.535; 0.75,0.6; 0.875,0.7335; 1,1">
                                          <p:stCondLst>
                                            <p:cond delay="1242"/>
                                          </p:stCondLst>
                                        </p:cTn>
                                        <p:tgtEl>
                                          <p:spTgt spid="90"/>
                                        </p:tgtEl>
                                        <p:attrNameLst>
                                          <p:attrName>ppt_y</p:attrName>
                                        </p:attrNameLst>
                                      </p:cBhvr>
                                      <p:tavLst>
                                        <p:tav tm="0" fmla="#ppt_y-sin(pi*$)/81">
                                          <p:val>
                                            <p:fltVal val="0"/>
                                          </p:val>
                                        </p:tav>
                                        <p:tav tm="100000">
                                          <p:val>
                                            <p:fltVal val="1"/>
                                          </p:val>
                                        </p:tav>
                                      </p:tavLst>
                                    </p:anim>
                                    <p:animScale>
                                      <p:cBhvr>
                                        <p:cTn id="149" dur="20">
                                          <p:stCondLst>
                                            <p:cond delay="487"/>
                                          </p:stCondLst>
                                        </p:cTn>
                                        <p:tgtEl>
                                          <p:spTgt spid="90"/>
                                        </p:tgtEl>
                                      </p:cBhvr>
                                      <p:to x="100000" y="60000"/>
                                    </p:animScale>
                                    <p:animScale>
                                      <p:cBhvr>
                                        <p:cTn id="150" dur="124" decel="50000">
                                          <p:stCondLst>
                                            <p:cond delay="507"/>
                                          </p:stCondLst>
                                        </p:cTn>
                                        <p:tgtEl>
                                          <p:spTgt spid="90"/>
                                        </p:tgtEl>
                                      </p:cBhvr>
                                      <p:to x="100000" y="100000"/>
                                    </p:animScale>
                                    <p:animScale>
                                      <p:cBhvr>
                                        <p:cTn id="151" dur="20">
                                          <p:stCondLst>
                                            <p:cond delay="984"/>
                                          </p:stCondLst>
                                        </p:cTn>
                                        <p:tgtEl>
                                          <p:spTgt spid="90"/>
                                        </p:tgtEl>
                                      </p:cBhvr>
                                      <p:to x="100000" y="80000"/>
                                    </p:animScale>
                                    <p:animScale>
                                      <p:cBhvr>
                                        <p:cTn id="152" dur="124" decel="50000">
                                          <p:stCondLst>
                                            <p:cond delay="1004"/>
                                          </p:stCondLst>
                                        </p:cTn>
                                        <p:tgtEl>
                                          <p:spTgt spid="90"/>
                                        </p:tgtEl>
                                      </p:cBhvr>
                                      <p:to x="100000" y="100000"/>
                                    </p:animScale>
                                    <p:animScale>
                                      <p:cBhvr>
                                        <p:cTn id="153" dur="20">
                                          <p:stCondLst>
                                            <p:cond delay="1231"/>
                                          </p:stCondLst>
                                        </p:cTn>
                                        <p:tgtEl>
                                          <p:spTgt spid="90"/>
                                        </p:tgtEl>
                                      </p:cBhvr>
                                      <p:to x="100000" y="90000"/>
                                    </p:animScale>
                                    <p:animScale>
                                      <p:cBhvr>
                                        <p:cTn id="154" dur="124" decel="50000">
                                          <p:stCondLst>
                                            <p:cond delay="1251"/>
                                          </p:stCondLst>
                                        </p:cTn>
                                        <p:tgtEl>
                                          <p:spTgt spid="90"/>
                                        </p:tgtEl>
                                      </p:cBhvr>
                                      <p:to x="100000" y="100000"/>
                                    </p:animScale>
                                    <p:animScale>
                                      <p:cBhvr>
                                        <p:cTn id="155" dur="20">
                                          <p:stCondLst>
                                            <p:cond delay="1356"/>
                                          </p:stCondLst>
                                        </p:cTn>
                                        <p:tgtEl>
                                          <p:spTgt spid="90"/>
                                        </p:tgtEl>
                                      </p:cBhvr>
                                      <p:to x="100000" y="95000"/>
                                    </p:animScale>
                                    <p:animScale>
                                      <p:cBhvr>
                                        <p:cTn id="156" dur="124" decel="50000">
                                          <p:stCondLst>
                                            <p:cond delay="1376"/>
                                          </p:stCondLst>
                                        </p:cTn>
                                        <p:tgtEl>
                                          <p:spTgt spid="90"/>
                                        </p:tgtEl>
                                      </p:cBhvr>
                                      <p:to x="100000" y="100000"/>
                                    </p:animScale>
                                  </p:childTnLst>
                                </p:cTn>
                              </p:par>
                            </p:childTnLst>
                          </p:cTn>
                        </p:par>
                        <p:par>
                          <p:cTn id="157" fill="hold">
                            <p:stCondLst>
                              <p:cond delay="13500"/>
                            </p:stCondLst>
                            <p:childTnLst>
                              <p:par>
                                <p:cTn id="158" presetID="64" presetClass="path" presetSubtype="0" accel="50000" decel="50000" fill="hold" nodeType="afterEffect">
                                  <p:stCondLst>
                                    <p:cond delay="0"/>
                                  </p:stCondLst>
                                  <p:childTnLst>
                                    <p:animMotion origin="layout" path="M 1.66667E-6 -2.09114E-6 L 0.00104 -0.164 " pathEditMode="relative" rAng="0" ptsTypes="AA">
                                      <p:cBhvr>
                                        <p:cTn id="159" dur="2000" fill="hold"/>
                                        <p:tgtEl>
                                          <p:spTgt spid="47"/>
                                        </p:tgtEl>
                                        <p:attrNameLst>
                                          <p:attrName>ppt_x</p:attrName>
                                          <p:attrName>ppt_y</p:attrName>
                                        </p:attrNameLst>
                                      </p:cBhvr>
                                      <p:rCtr x="52" y="-8212"/>
                                    </p:animMotion>
                                  </p:childTnLst>
                                </p:cTn>
                              </p:par>
                              <p:par>
                                <p:cTn id="160" presetID="1" presetClass="entr" presetSubtype="0" fill="hold" grpId="0" nodeType="withEffect">
                                  <p:stCondLst>
                                    <p:cond delay="0"/>
                                  </p:stCondLst>
                                  <p:childTnLst>
                                    <p:set>
                                      <p:cBhvr>
                                        <p:cTn id="161" dur="1" fill="hold">
                                          <p:stCondLst>
                                            <p:cond delay="0"/>
                                          </p:stCondLst>
                                        </p:cTn>
                                        <p:tgtEl>
                                          <p:spTgt spid="54"/>
                                        </p:tgtEl>
                                        <p:attrNameLst>
                                          <p:attrName>style.visibility</p:attrName>
                                        </p:attrNameLst>
                                      </p:cBhvr>
                                      <p:to>
                                        <p:strVal val="visible"/>
                                      </p:to>
                                    </p:set>
                                  </p:childTnLst>
                                </p:cTn>
                              </p:par>
                              <p:par>
                                <p:cTn id="162" presetID="1" presetClass="entr" presetSubtype="0" fill="hold" grpId="0" nodeType="withEffect">
                                  <p:stCondLst>
                                    <p:cond delay="0"/>
                                  </p:stCondLst>
                                  <p:childTnLst>
                                    <p:set>
                                      <p:cBhvr>
                                        <p:cTn id="163"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p:cNvGrpSpPr/>
          <p:nvPr/>
        </p:nvGrpSpPr>
        <p:grpSpPr>
          <a:xfrm>
            <a:off x="3495098" y="1113391"/>
            <a:ext cx="1087707" cy="912175"/>
            <a:chOff x="5658921" y="1373826"/>
            <a:chExt cx="1087707" cy="912175"/>
          </a:xfrm>
        </p:grpSpPr>
        <p:pic>
          <p:nvPicPr>
            <p:cNvPr id="85" name="Picture 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6" name="TextBox 85"/>
            <p:cNvSpPr txBox="1"/>
            <p:nvPr/>
          </p:nvSpPr>
          <p:spPr>
            <a:xfrm rot="252785">
              <a:off x="5823956" y="1433688"/>
              <a:ext cx="81118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STD/</a:t>
              </a:r>
            </a:p>
            <a:p>
              <a:pPr algn="ctr"/>
              <a:r>
                <a:rPr lang="en-US" sz="2200" dirty="0">
                  <a:latin typeface="Cambria" panose="02040503050406030204" pitchFamily="18" charset="0"/>
                </a:rPr>
                <a:t>STI</a:t>
              </a:r>
            </a:p>
          </p:txBody>
        </p:sp>
      </p:grpSp>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sp>
        <p:nvSpPr>
          <p:cNvPr id="55" name="Left Arrow 54"/>
          <p:cNvSpPr/>
          <p:nvPr/>
        </p:nvSpPr>
        <p:spPr>
          <a:xfrm rot="162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On</a:t>
            </a: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1" name="Left Arrow 50"/>
          <p:cNvSpPr/>
          <p:nvPr/>
        </p:nvSpPr>
        <p:spPr>
          <a:xfrm rot="162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5" name="Group 44"/>
          <p:cNvGrpSpPr/>
          <p:nvPr/>
        </p:nvGrpSpPr>
        <p:grpSpPr>
          <a:xfrm rot="19745384">
            <a:off x="4949747" y="1449932"/>
            <a:ext cx="4282554" cy="2302285"/>
            <a:chOff x="4792239" y="3160815"/>
            <a:chExt cx="4282554" cy="2302285"/>
          </a:xfrm>
          <a:effectLst>
            <a:outerShdw blurRad="63500" sx="102000" sy="102000" algn="ctr" rotWithShape="0">
              <a:prstClr val="black">
                <a:alpha val="40000"/>
              </a:prstClr>
            </a:outerShdw>
          </a:effectLst>
        </p:grpSpPr>
        <p:pic>
          <p:nvPicPr>
            <p:cNvPr id="46" name="Picture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50" name="TextBox 49"/>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Us</a:t>
              </a:r>
            </a:p>
          </p:txBody>
        </p:sp>
      </p:grpSp>
      <p:sp>
        <p:nvSpPr>
          <p:cNvPr id="47" name="TextBox 46"/>
          <p:cNvSpPr txBox="1"/>
          <p:nvPr/>
        </p:nvSpPr>
        <p:spPr>
          <a:xfrm>
            <a:off x="51355" y="3961607"/>
            <a:ext cx="3140911" cy="615553"/>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3400" dirty="0">
                <a:solidFill>
                  <a:schemeClr val="bg1"/>
                </a:solidFill>
                <a:latin typeface="Cambria" panose="02040503050406030204" pitchFamily="18" charset="0"/>
              </a:rPr>
              <a:t>Goals &amp; Dreams</a:t>
            </a:r>
          </a:p>
        </p:txBody>
      </p:sp>
      <p:grpSp>
        <p:nvGrpSpPr>
          <p:cNvPr id="48" name="Group 47"/>
          <p:cNvGrpSpPr/>
          <p:nvPr/>
        </p:nvGrpSpPr>
        <p:grpSpPr>
          <a:xfrm rot="20299524">
            <a:off x="2748953" y="1962095"/>
            <a:ext cx="1580413" cy="1277962"/>
            <a:chOff x="3774517" y="5181600"/>
            <a:chExt cx="1580413" cy="1277962"/>
          </a:xfrm>
        </p:grpSpPr>
        <p:pic>
          <p:nvPicPr>
            <p:cNvPr id="49" name="Picture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53" name="TextBox 52"/>
            <p:cNvSpPr txBox="1"/>
            <p:nvPr/>
          </p:nvSpPr>
          <p:spPr>
            <a:xfrm rot="706797">
              <a:off x="3855233" y="5605138"/>
              <a:ext cx="1418978" cy="43088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Negativity</a:t>
              </a:r>
            </a:p>
          </p:txBody>
        </p:sp>
      </p:grpSp>
      <p:grpSp>
        <p:nvGrpSpPr>
          <p:cNvPr id="54" name="Group 53"/>
          <p:cNvGrpSpPr/>
          <p:nvPr/>
        </p:nvGrpSpPr>
        <p:grpSpPr>
          <a:xfrm rot="20741366">
            <a:off x="2665322" y="4875987"/>
            <a:ext cx="1747672" cy="1463167"/>
            <a:chOff x="2785546" y="1499634"/>
            <a:chExt cx="1747672" cy="1463167"/>
          </a:xfrm>
        </p:grpSpPr>
        <p:pic>
          <p:nvPicPr>
            <p:cNvPr id="67" name="Picture 6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5546" y="1499634"/>
              <a:ext cx="1747672" cy="1463167"/>
            </a:xfrm>
            <a:prstGeom prst="rect">
              <a:avLst/>
            </a:prstGeom>
            <a:effectLst>
              <a:innerShdw blurRad="114300">
                <a:prstClr val="black"/>
              </a:innerShdw>
            </a:effectLst>
          </p:spPr>
        </p:pic>
        <p:sp>
          <p:nvSpPr>
            <p:cNvPr id="68" name="TextBox 67"/>
            <p:cNvSpPr txBox="1"/>
            <p:nvPr/>
          </p:nvSpPr>
          <p:spPr>
            <a:xfrm>
              <a:off x="3168045" y="1691365"/>
              <a:ext cx="1076705" cy="110799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Early </a:t>
              </a:r>
            </a:p>
            <a:p>
              <a:pPr algn="ctr"/>
              <a:r>
                <a:rPr lang="en-US" sz="2200" dirty="0">
                  <a:latin typeface="Cambria" panose="02040503050406030204" pitchFamily="18" charset="0"/>
                </a:rPr>
                <a:t>sexual </a:t>
              </a:r>
            </a:p>
            <a:p>
              <a:pPr algn="ctr"/>
              <a:r>
                <a:rPr lang="en-US" sz="2200" dirty="0">
                  <a:latin typeface="Cambria" panose="02040503050406030204" pitchFamily="18" charset="0"/>
                </a:rPr>
                <a:t>activity</a:t>
              </a:r>
            </a:p>
          </p:txBody>
        </p:sp>
      </p:grpSp>
      <p:grpSp>
        <p:nvGrpSpPr>
          <p:cNvPr id="69" name="Group 68"/>
          <p:cNvGrpSpPr/>
          <p:nvPr/>
        </p:nvGrpSpPr>
        <p:grpSpPr>
          <a:xfrm rot="20713443">
            <a:off x="5464515" y="5220322"/>
            <a:ext cx="1544454" cy="1279621"/>
            <a:chOff x="5150811" y="1476839"/>
            <a:chExt cx="1544454" cy="1279621"/>
          </a:xfrm>
        </p:grpSpPr>
        <p:pic>
          <p:nvPicPr>
            <p:cNvPr id="70" name="Picture 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46186">
              <a:off x="5150811" y="1476839"/>
              <a:ext cx="1544454" cy="1279621"/>
            </a:xfrm>
            <a:prstGeom prst="rect">
              <a:avLst/>
            </a:prstGeom>
            <a:effectLst>
              <a:innerShdw blurRad="114300">
                <a:prstClr val="black"/>
              </a:innerShdw>
            </a:effectLst>
          </p:spPr>
        </p:pic>
        <p:sp>
          <p:nvSpPr>
            <p:cNvPr id="71" name="TextBox 70"/>
            <p:cNvSpPr txBox="1"/>
            <p:nvPr/>
          </p:nvSpPr>
          <p:spPr>
            <a:xfrm rot="21258248">
              <a:off x="5216302" y="1661166"/>
              <a:ext cx="145174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Teen </a:t>
              </a:r>
            </a:p>
            <a:p>
              <a:pPr algn="ctr"/>
              <a:r>
                <a:rPr lang="en-US" sz="2200" dirty="0">
                  <a:latin typeface="Cambria" panose="02040503050406030204" pitchFamily="18" charset="0"/>
                </a:rPr>
                <a:t>pregnancy</a:t>
              </a:r>
            </a:p>
          </p:txBody>
        </p:sp>
      </p:grpSp>
      <p:grpSp>
        <p:nvGrpSpPr>
          <p:cNvPr id="72" name="Group 71"/>
          <p:cNvGrpSpPr/>
          <p:nvPr/>
        </p:nvGrpSpPr>
        <p:grpSpPr>
          <a:xfrm rot="21117019">
            <a:off x="4243627" y="2650547"/>
            <a:ext cx="1087707" cy="912175"/>
            <a:chOff x="5658921" y="1373826"/>
            <a:chExt cx="1087707" cy="912175"/>
          </a:xfrm>
        </p:grpSpPr>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74" name="TextBox 73"/>
            <p:cNvSpPr txBox="1"/>
            <p:nvPr/>
          </p:nvSpPr>
          <p:spPr>
            <a:xfrm rot="21240546">
              <a:off x="5752205" y="1602885"/>
              <a:ext cx="904415"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Drugs</a:t>
              </a:r>
            </a:p>
          </p:txBody>
        </p:sp>
      </p:grpSp>
      <p:grpSp>
        <p:nvGrpSpPr>
          <p:cNvPr id="75" name="Group 74"/>
          <p:cNvGrpSpPr/>
          <p:nvPr/>
        </p:nvGrpSpPr>
        <p:grpSpPr>
          <a:xfrm>
            <a:off x="4382738" y="5029200"/>
            <a:ext cx="1273334" cy="942848"/>
            <a:chOff x="3142566" y="1486962"/>
            <a:chExt cx="1273334" cy="942848"/>
          </a:xfrm>
        </p:grpSpPr>
        <p:pic>
          <p:nvPicPr>
            <p:cNvPr id="76" name="Picture 7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2566" y="1486962"/>
              <a:ext cx="1273334" cy="942848"/>
            </a:xfrm>
            <a:prstGeom prst="rect">
              <a:avLst/>
            </a:prstGeom>
            <a:effectLst>
              <a:innerShdw blurRad="114300">
                <a:prstClr val="black"/>
              </a:innerShdw>
            </a:effectLst>
          </p:spPr>
        </p:pic>
        <p:sp>
          <p:nvSpPr>
            <p:cNvPr id="77" name="TextBox 76"/>
            <p:cNvSpPr txBox="1"/>
            <p:nvPr/>
          </p:nvSpPr>
          <p:spPr>
            <a:xfrm rot="337863">
              <a:off x="3231992" y="1755615"/>
              <a:ext cx="109356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Alcohol</a:t>
              </a:r>
            </a:p>
          </p:txBody>
        </p:sp>
      </p:grpSp>
      <p:grpSp>
        <p:nvGrpSpPr>
          <p:cNvPr id="78" name="Group 77"/>
          <p:cNvGrpSpPr/>
          <p:nvPr/>
        </p:nvGrpSpPr>
        <p:grpSpPr>
          <a:xfrm rot="19874299">
            <a:off x="4261104" y="1335024"/>
            <a:ext cx="1580413" cy="1277962"/>
            <a:chOff x="3774517" y="5181600"/>
            <a:chExt cx="1580413" cy="1277962"/>
          </a:xfrm>
        </p:grpSpPr>
        <p:pic>
          <p:nvPicPr>
            <p:cNvPr id="79" name="Picture 7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80" name="TextBox 79"/>
            <p:cNvSpPr txBox="1"/>
            <p:nvPr/>
          </p:nvSpPr>
          <p:spPr>
            <a:xfrm rot="706797">
              <a:off x="3909419" y="5521339"/>
              <a:ext cx="1409360"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Substance</a:t>
              </a:r>
            </a:p>
            <a:p>
              <a:pPr algn="ctr"/>
              <a:r>
                <a:rPr lang="en-US" sz="2200" dirty="0">
                  <a:latin typeface="Cambria" panose="02040503050406030204" pitchFamily="18" charset="0"/>
                </a:rPr>
                <a:t>abuse</a:t>
              </a:r>
            </a:p>
          </p:txBody>
        </p:sp>
      </p:grpSp>
      <p:grpSp>
        <p:nvGrpSpPr>
          <p:cNvPr id="81" name="Group 80"/>
          <p:cNvGrpSpPr/>
          <p:nvPr/>
        </p:nvGrpSpPr>
        <p:grpSpPr>
          <a:xfrm rot="21117019">
            <a:off x="1720957" y="4894572"/>
            <a:ext cx="1087707" cy="912175"/>
            <a:chOff x="5658921" y="1373826"/>
            <a:chExt cx="1087707" cy="912175"/>
          </a:xfrm>
        </p:grpSpPr>
        <p:pic>
          <p:nvPicPr>
            <p:cNvPr id="82" name="Picture 8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3" name="TextBox 82"/>
            <p:cNvSpPr txBox="1"/>
            <p:nvPr/>
          </p:nvSpPr>
          <p:spPr>
            <a:xfrm rot="21240546">
              <a:off x="5700149" y="1608070"/>
              <a:ext cx="91473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Stress</a:t>
              </a:r>
            </a:p>
          </p:txBody>
        </p:sp>
      </p:grpSp>
      <p:grpSp>
        <p:nvGrpSpPr>
          <p:cNvPr id="90" name="Group 89"/>
          <p:cNvGrpSpPr/>
          <p:nvPr/>
        </p:nvGrpSpPr>
        <p:grpSpPr>
          <a:xfrm rot="20568730">
            <a:off x="1215622" y="2430500"/>
            <a:ext cx="1758742" cy="1301094"/>
            <a:chOff x="3715641" y="5098862"/>
            <a:chExt cx="1758742" cy="1301094"/>
          </a:xfrm>
        </p:grpSpPr>
        <p:pic>
          <p:nvPicPr>
            <p:cNvPr id="91" name="Picture 9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0579">
              <a:off x="3715641" y="5098862"/>
              <a:ext cx="1758742" cy="1301094"/>
            </a:xfrm>
            <a:prstGeom prst="rect">
              <a:avLst/>
            </a:prstGeom>
            <a:effectLst>
              <a:innerShdw blurRad="114300">
                <a:prstClr val="black"/>
              </a:innerShdw>
            </a:effectLst>
          </p:spPr>
        </p:pic>
        <p:sp>
          <p:nvSpPr>
            <p:cNvPr id="92" name="TextBox 91"/>
            <p:cNvSpPr txBox="1"/>
            <p:nvPr/>
          </p:nvSpPr>
          <p:spPr>
            <a:xfrm rot="827909">
              <a:off x="3845002" y="5417527"/>
              <a:ext cx="1447833"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Emotional</a:t>
              </a:r>
            </a:p>
            <a:p>
              <a:pPr algn="ctr"/>
              <a:r>
                <a:rPr lang="en-US" sz="2200" dirty="0">
                  <a:latin typeface="Cambria" panose="02040503050406030204" pitchFamily="18" charset="0"/>
                </a:rPr>
                <a:t> heartache</a:t>
              </a:r>
            </a:p>
          </p:txBody>
        </p:sp>
      </p:grpSp>
    </p:spTree>
    <p:extLst>
      <p:ext uri="{BB962C8B-B14F-4D97-AF65-F5344CB8AC3E}">
        <p14:creationId xmlns:p14="http://schemas.microsoft.com/office/powerpoint/2010/main" val="214375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72"/>
                                        </p:tgtEl>
                                      </p:cBhvr>
                                    </p:animEffect>
                                    <p:set>
                                      <p:cBhvr>
                                        <p:cTn id="7" dur="1" fill="hold">
                                          <p:stCondLst>
                                            <p:cond delay="499"/>
                                          </p:stCondLst>
                                        </p:cTn>
                                        <p:tgtEl>
                                          <p:spTgt spid="72"/>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75"/>
                                        </p:tgtEl>
                                      </p:cBhvr>
                                    </p:animEffect>
                                    <p:set>
                                      <p:cBhvr>
                                        <p:cTn id="11" dur="1" fill="hold">
                                          <p:stCondLst>
                                            <p:cond delay="499"/>
                                          </p:stCondLst>
                                        </p:cTn>
                                        <p:tgtEl>
                                          <p:spTgt spid="75"/>
                                        </p:tgtEl>
                                        <p:attrNameLst>
                                          <p:attrName>style.visibility</p:attrName>
                                        </p:attrNameLst>
                                      </p:cBhvr>
                                      <p:to>
                                        <p:strVal val="hidden"/>
                                      </p:to>
                                    </p:set>
                                  </p:childTnLst>
                                </p:cTn>
                              </p:par>
                            </p:childTnLst>
                          </p:cTn>
                        </p:par>
                        <p:par>
                          <p:cTn id="12" fill="hold">
                            <p:stCondLst>
                              <p:cond delay="1000"/>
                            </p:stCondLst>
                            <p:childTnLst>
                              <p:par>
                                <p:cTn id="13" presetID="10" presetClass="exit" presetSubtype="0" fill="hold" nodeType="afterEffect">
                                  <p:stCondLst>
                                    <p:cond delay="0"/>
                                  </p:stCondLst>
                                  <p:childTnLst>
                                    <p:animEffect transition="out" filter="fade">
                                      <p:cBhvr>
                                        <p:cTn id="14" dur="500"/>
                                        <p:tgtEl>
                                          <p:spTgt spid="48"/>
                                        </p:tgtEl>
                                      </p:cBhvr>
                                    </p:animEffect>
                                    <p:set>
                                      <p:cBhvr>
                                        <p:cTn id="15" dur="1" fill="hold">
                                          <p:stCondLst>
                                            <p:cond delay="499"/>
                                          </p:stCondLst>
                                        </p:cTn>
                                        <p:tgtEl>
                                          <p:spTgt spid="48"/>
                                        </p:tgtEl>
                                        <p:attrNameLst>
                                          <p:attrName>style.visibility</p:attrName>
                                        </p:attrNameLst>
                                      </p:cBhvr>
                                      <p:to>
                                        <p:strVal val="hidden"/>
                                      </p:to>
                                    </p:set>
                                  </p:childTnLst>
                                </p:cTn>
                              </p:par>
                            </p:childTnLst>
                          </p:cTn>
                        </p:par>
                        <p:par>
                          <p:cTn id="16" fill="hold">
                            <p:stCondLst>
                              <p:cond delay="1500"/>
                            </p:stCondLst>
                            <p:childTnLst>
                              <p:par>
                                <p:cTn id="17" presetID="10" presetClass="exit" presetSubtype="0" fill="hold" nodeType="afterEffect">
                                  <p:stCondLst>
                                    <p:cond delay="0"/>
                                  </p:stCondLst>
                                  <p:childTnLst>
                                    <p:animEffect transition="out" filter="fade">
                                      <p:cBhvr>
                                        <p:cTn id="18" dur="500"/>
                                        <p:tgtEl>
                                          <p:spTgt spid="69"/>
                                        </p:tgtEl>
                                      </p:cBhvr>
                                    </p:animEffect>
                                    <p:set>
                                      <p:cBhvr>
                                        <p:cTn id="19" dur="1" fill="hold">
                                          <p:stCondLst>
                                            <p:cond delay="499"/>
                                          </p:stCondLst>
                                        </p:cTn>
                                        <p:tgtEl>
                                          <p:spTgt spid="69"/>
                                        </p:tgtEl>
                                        <p:attrNameLst>
                                          <p:attrName>style.visibility</p:attrName>
                                        </p:attrNameLst>
                                      </p:cBhvr>
                                      <p:to>
                                        <p:strVal val="hidden"/>
                                      </p:to>
                                    </p:set>
                                  </p:childTnLst>
                                </p:cTn>
                              </p:par>
                            </p:childTnLst>
                          </p:cTn>
                        </p:par>
                        <p:par>
                          <p:cTn id="20" fill="hold">
                            <p:stCondLst>
                              <p:cond delay="2000"/>
                            </p:stCondLst>
                            <p:childTnLst>
                              <p:par>
                                <p:cTn id="21" presetID="10" presetClass="exit" presetSubtype="0" fill="hold" nodeType="afterEffect">
                                  <p:stCondLst>
                                    <p:cond delay="0"/>
                                  </p:stCondLst>
                                  <p:childTnLst>
                                    <p:animEffect transition="out" filter="fade">
                                      <p:cBhvr>
                                        <p:cTn id="22" dur="500"/>
                                        <p:tgtEl>
                                          <p:spTgt spid="78"/>
                                        </p:tgtEl>
                                      </p:cBhvr>
                                    </p:animEffect>
                                    <p:set>
                                      <p:cBhvr>
                                        <p:cTn id="23" dur="1" fill="hold">
                                          <p:stCondLst>
                                            <p:cond delay="499"/>
                                          </p:stCondLst>
                                        </p:cTn>
                                        <p:tgtEl>
                                          <p:spTgt spid="78"/>
                                        </p:tgtEl>
                                        <p:attrNameLst>
                                          <p:attrName>style.visibility</p:attrName>
                                        </p:attrNameLst>
                                      </p:cBhvr>
                                      <p:to>
                                        <p:strVal val="hidden"/>
                                      </p:to>
                                    </p:set>
                                  </p:childTnLst>
                                </p:cTn>
                              </p:par>
                            </p:childTnLst>
                          </p:cTn>
                        </p:par>
                        <p:par>
                          <p:cTn id="24" fill="hold">
                            <p:stCondLst>
                              <p:cond delay="2500"/>
                            </p:stCondLst>
                            <p:childTnLst>
                              <p:par>
                                <p:cTn id="25" presetID="10" presetClass="exit" presetSubtype="0" fill="hold" nodeType="afterEffect">
                                  <p:stCondLst>
                                    <p:cond delay="0"/>
                                  </p:stCondLst>
                                  <p:childTnLst>
                                    <p:animEffect transition="out" filter="fade">
                                      <p:cBhvr>
                                        <p:cTn id="26" dur="500"/>
                                        <p:tgtEl>
                                          <p:spTgt spid="54"/>
                                        </p:tgtEl>
                                      </p:cBhvr>
                                    </p:animEffect>
                                    <p:set>
                                      <p:cBhvr>
                                        <p:cTn id="27" dur="1" fill="hold">
                                          <p:stCondLst>
                                            <p:cond delay="499"/>
                                          </p:stCondLst>
                                        </p:cTn>
                                        <p:tgtEl>
                                          <p:spTgt spid="54"/>
                                        </p:tgtEl>
                                        <p:attrNameLst>
                                          <p:attrName>style.visibility</p:attrName>
                                        </p:attrNameLst>
                                      </p:cBhvr>
                                      <p:to>
                                        <p:strVal val="hidden"/>
                                      </p:to>
                                    </p:set>
                                  </p:childTnLst>
                                </p:cTn>
                              </p:par>
                            </p:childTnLst>
                          </p:cTn>
                        </p:par>
                        <p:par>
                          <p:cTn id="28" fill="hold">
                            <p:stCondLst>
                              <p:cond delay="3000"/>
                            </p:stCondLst>
                            <p:childTnLst>
                              <p:par>
                                <p:cTn id="29" presetID="10" presetClass="exit" presetSubtype="0" fill="hold" nodeType="afterEffect">
                                  <p:stCondLst>
                                    <p:cond delay="0"/>
                                  </p:stCondLst>
                                  <p:childTnLst>
                                    <p:animEffect transition="out" filter="fade">
                                      <p:cBhvr>
                                        <p:cTn id="30" dur="500"/>
                                        <p:tgtEl>
                                          <p:spTgt spid="81"/>
                                        </p:tgtEl>
                                      </p:cBhvr>
                                    </p:animEffect>
                                    <p:set>
                                      <p:cBhvr>
                                        <p:cTn id="31" dur="1" fill="hold">
                                          <p:stCondLst>
                                            <p:cond delay="499"/>
                                          </p:stCondLst>
                                        </p:cTn>
                                        <p:tgtEl>
                                          <p:spTgt spid="81"/>
                                        </p:tgtEl>
                                        <p:attrNameLst>
                                          <p:attrName>style.visibility</p:attrName>
                                        </p:attrNameLst>
                                      </p:cBhvr>
                                      <p:to>
                                        <p:strVal val="hidden"/>
                                      </p:to>
                                    </p:set>
                                  </p:childTnLst>
                                </p:cTn>
                              </p:par>
                            </p:childTnLst>
                          </p:cTn>
                        </p:par>
                        <p:par>
                          <p:cTn id="32" fill="hold">
                            <p:stCondLst>
                              <p:cond delay="3500"/>
                            </p:stCondLst>
                            <p:childTnLst>
                              <p:par>
                                <p:cTn id="33" presetID="10" presetClass="exit" presetSubtype="0" fill="hold" nodeType="afterEffect">
                                  <p:stCondLst>
                                    <p:cond delay="0"/>
                                  </p:stCondLst>
                                  <p:childTnLst>
                                    <p:animEffect transition="out" filter="fade">
                                      <p:cBhvr>
                                        <p:cTn id="34" dur="500"/>
                                        <p:tgtEl>
                                          <p:spTgt spid="90"/>
                                        </p:tgtEl>
                                      </p:cBhvr>
                                    </p:animEffect>
                                    <p:set>
                                      <p:cBhvr>
                                        <p:cTn id="35" dur="1" fill="hold">
                                          <p:stCondLst>
                                            <p:cond delay="499"/>
                                          </p:stCondLst>
                                        </p:cTn>
                                        <p:tgtEl>
                                          <p:spTgt spid="90"/>
                                        </p:tgtEl>
                                        <p:attrNameLst>
                                          <p:attrName>style.visibility</p:attrName>
                                        </p:attrNameLst>
                                      </p:cBhvr>
                                      <p:to>
                                        <p:strVal val="hidden"/>
                                      </p:to>
                                    </p:set>
                                  </p:childTnLst>
                                </p:cTn>
                              </p:par>
                            </p:childTnLst>
                          </p:cTn>
                        </p:par>
                        <p:par>
                          <p:cTn id="36" fill="hold">
                            <p:stCondLst>
                              <p:cond delay="4000"/>
                            </p:stCondLst>
                            <p:childTnLst>
                              <p:par>
                                <p:cTn id="37" presetID="10" presetClass="exit" presetSubtype="0" fill="hold" nodeType="afterEffect">
                                  <p:stCondLst>
                                    <p:cond delay="0"/>
                                  </p:stCondLst>
                                  <p:childTnLst>
                                    <p:animEffect transition="out" filter="fade">
                                      <p:cBhvr>
                                        <p:cTn id="38" dur="500"/>
                                        <p:tgtEl>
                                          <p:spTgt spid="84"/>
                                        </p:tgtEl>
                                      </p:cBhvr>
                                    </p:animEffect>
                                    <p:set>
                                      <p:cBhvr>
                                        <p:cTn id="39" dur="1" fill="hold">
                                          <p:stCondLst>
                                            <p:cond delay="499"/>
                                          </p:stCondLst>
                                        </p:cTn>
                                        <p:tgtEl>
                                          <p:spTgt spid="84"/>
                                        </p:tgtEl>
                                        <p:attrNameLst>
                                          <p:attrName>style.visibility</p:attrName>
                                        </p:attrNameLst>
                                      </p:cBhvr>
                                      <p:to>
                                        <p:strVal val="hidden"/>
                                      </p:to>
                                    </p:set>
                                  </p:childTnLst>
                                </p:cTn>
                              </p:par>
                            </p:childTnLst>
                          </p:cTn>
                        </p:par>
                        <p:par>
                          <p:cTn id="40" fill="hold">
                            <p:stCondLst>
                              <p:cond delay="4500"/>
                            </p:stCondLst>
                            <p:childTnLst>
                              <p:par>
                                <p:cTn id="41" presetID="1"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childTnLst>
                          </p:cTn>
                        </p:par>
                        <p:par>
                          <p:cTn id="45" fill="hold">
                            <p:stCondLst>
                              <p:cond delay="4500"/>
                            </p:stCondLst>
                            <p:childTnLst>
                              <p:par>
                                <p:cTn id="46" presetID="42" presetClass="path" presetSubtype="0" accel="50000" decel="50000" fill="hold" nodeType="afterEffect">
                                  <p:stCondLst>
                                    <p:cond delay="250"/>
                                  </p:stCondLst>
                                  <p:childTnLst>
                                    <p:animMotion origin="layout" path="M -2.77778E-6 7.40741E-7 L 0.00035 0.16643 " pathEditMode="relative" rAng="0" ptsTypes="AA">
                                      <p:cBhvr>
                                        <p:cTn id="47" dur="2000" fill="hold"/>
                                        <p:tgtEl>
                                          <p:spTgt spid="45"/>
                                        </p:tgtEl>
                                        <p:attrNameLst>
                                          <p:attrName>ppt_x</p:attrName>
                                          <p:attrName>ppt_y</p:attrName>
                                        </p:attrNameLst>
                                      </p:cBhvr>
                                      <p:rCtr x="17" y="8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15050</TotalTime>
  <Words>763</Words>
  <Application>Microsoft Macintosh PowerPoint</Application>
  <PresentationFormat>On-screen Show (4:3)</PresentationFormat>
  <Paragraphs>137</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Cambria</vt:lpstr>
      <vt:lpstr>Comic Sans MS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77</cp:revision>
  <dcterms:created xsi:type="dcterms:W3CDTF">2015-10-29T15:34:13Z</dcterms:created>
  <dcterms:modified xsi:type="dcterms:W3CDTF">2023-11-27T22:27:03Z</dcterms:modified>
</cp:coreProperties>
</file>