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9" r:id="rId3"/>
    <p:sldId id="268" r:id="rId4"/>
    <p:sldId id="267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30E"/>
    <a:srgbClr val="085590"/>
    <a:srgbClr val="F26922"/>
    <a:srgbClr val="C52827"/>
    <a:srgbClr val="2D813F"/>
    <a:srgbClr val="959F11"/>
    <a:srgbClr val="F22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9"/>
  </p:normalViewPr>
  <p:slideViewPr>
    <p:cSldViewPr>
      <p:cViewPr varScale="1">
        <p:scale>
          <a:sx n="104" d="100"/>
          <a:sy n="104" d="100"/>
        </p:scale>
        <p:origin x="1880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72" y="-5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533F8-3765-4146-8FEB-66334E0E06F7}" type="datetimeFigureOut">
              <a:rPr lang="en-US" smtClean="0"/>
              <a:t>9/19/23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E9994-FB21-4E61-B692-A73267EC5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258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46492-D638-4B72-B3F0-9A27E7BF763A}" type="datetimeFigureOut">
              <a:rPr lang="en-US" smtClean="0"/>
              <a:t>9/19/23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108AF-B9E2-40DD-B078-47A5F021F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14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23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8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8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50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1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32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03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9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1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30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8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F Heart - Inverted.eps"/>
          <p:cNvPicPr>
            <a:picLocks noChangeAspect="1"/>
          </p:cNvPicPr>
          <p:nvPr userDrawn="1"/>
        </p:nvPicPr>
        <p:blipFill>
          <a:blip r:embed="rId1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135626"/>
            <a:ext cx="4838428" cy="5306664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4319306" y="6474022"/>
            <a:ext cx="23862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2013, 2023 Healthy Futures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52399" y="6474023"/>
            <a:ext cx="22014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Session</a:t>
            </a:r>
            <a:r>
              <a:rPr lang="en-US" sz="1400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8.6.2 Conversations</a:t>
            </a:r>
            <a:endParaRPr lang="en-US" sz="14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361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1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50" y="6009050"/>
            <a:ext cx="588768" cy="669833"/>
          </a:xfrm>
          <a:prstGeom prst="rect">
            <a:avLst/>
          </a:prstGeom>
        </p:spPr>
      </p:pic>
      <p:sp>
        <p:nvSpPr>
          <p:cNvPr id="243" name="Rounded Rectangle 242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Flowchart: Off-page Connector 245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TextBox 246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249" name="Oval 248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Rounded Rectangle 249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ounded Rectangle 250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Rectangle 287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Rectangle 354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56" name="Rectangle 355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357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358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359" name="Picture 4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0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362" name="Rectangle 361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363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364" name="Picture 4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365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366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367" name="Picture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8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369" name="Group 368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370" name="Rectangle 369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371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372" name="Picture 5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373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374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375" name="Picture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6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377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378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9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380" name="Rectangle 379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381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3" cy="703523"/>
              <a:chOff x="7687587" y="1507638"/>
              <a:chExt cx="3123763" cy="703523"/>
            </a:xfrm>
            <a:grpFill/>
          </p:grpSpPr>
          <p:sp>
            <p:nvSpPr>
              <p:cNvPr id="382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83" name="Rectangle 11"/>
              <p:cNvSpPr>
                <a:spLocks/>
              </p:cNvSpPr>
              <p:nvPr/>
            </p:nvSpPr>
            <p:spPr bwMode="auto">
              <a:xfrm rot="69871">
                <a:off x="8676086" y="1650454"/>
                <a:ext cx="2135264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384" name="Group 383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385" name="Rectangle 384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386" name="Group 385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388" name="Rectangle 387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89" name="Picture 388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387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390" name="Picture 38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305" name="Group 304"/>
          <p:cNvGrpSpPr/>
          <p:nvPr/>
        </p:nvGrpSpPr>
        <p:grpSpPr>
          <a:xfrm>
            <a:off x="419842" y="1111207"/>
            <a:ext cx="2800958" cy="843808"/>
            <a:chOff x="633510" y="1932779"/>
            <a:chExt cx="2800958" cy="843808"/>
          </a:xfrm>
        </p:grpSpPr>
        <p:sp>
          <p:nvSpPr>
            <p:cNvPr id="306" name="Rounded Rectangular Callout 305"/>
            <p:cNvSpPr/>
            <p:nvPr/>
          </p:nvSpPr>
          <p:spPr>
            <a:xfrm rot="21284619">
              <a:off x="633510" y="1932779"/>
              <a:ext cx="2800958" cy="843808"/>
            </a:xfrm>
            <a:prstGeom prst="wedgeRoundRectCallout">
              <a:avLst>
                <a:gd name="adj1" fmla="val 51556"/>
                <a:gd name="adj2" fmla="val 100141"/>
                <a:gd name="adj3" fmla="val 16667"/>
              </a:avLst>
            </a:pr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TextBox 306"/>
            <p:cNvSpPr txBox="1"/>
            <p:nvPr/>
          </p:nvSpPr>
          <p:spPr>
            <a:xfrm rot="21274645">
              <a:off x="1168269" y="1982116"/>
              <a:ext cx="215736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/>
                <a:t>What’s healthy, what’s not?</a:t>
              </a:r>
            </a:p>
          </p:txBody>
        </p:sp>
        <p:grpSp>
          <p:nvGrpSpPr>
            <p:cNvPr id="308" name="Group 307"/>
            <p:cNvGrpSpPr/>
            <p:nvPr/>
          </p:nvGrpSpPr>
          <p:grpSpPr>
            <a:xfrm rot="160175">
              <a:off x="757162" y="2243256"/>
              <a:ext cx="422350" cy="405620"/>
              <a:chOff x="-786745" y="4509833"/>
              <a:chExt cx="342731" cy="329155"/>
            </a:xfrm>
          </p:grpSpPr>
          <p:sp>
            <p:nvSpPr>
              <p:cNvPr id="309" name="Rectangle 308"/>
              <p:cNvSpPr/>
              <p:nvPr/>
            </p:nvSpPr>
            <p:spPr>
              <a:xfrm rot="21040320">
                <a:off x="-786745" y="4509833"/>
                <a:ext cx="342731" cy="308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0" name="Picture 30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052935">
                <a:off x="-753121" y="4523319"/>
                <a:ext cx="277465" cy="315669"/>
              </a:xfrm>
              <a:prstGeom prst="rect">
                <a:avLst/>
              </a:prstGeom>
            </p:spPr>
          </p:pic>
        </p:grp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311" name="Group 310"/>
          <p:cNvGrpSpPr/>
          <p:nvPr/>
        </p:nvGrpSpPr>
        <p:grpSpPr>
          <a:xfrm>
            <a:off x="4332972" y="3459427"/>
            <a:ext cx="2267191" cy="1120349"/>
            <a:chOff x="4711924" y="2967581"/>
            <a:chExt cx="2267191" cy="1120349"/>
          </a:xfrm>
        </p:grpSpPr>
        <p:sp>
          <p:nvSpPr>
            <p:cNvPr id="312" name="Rounded Rectangular Callout 27"/>
            <p:cNvSpPr/>
            <p:nvPr/>
          </p:nvSpPr>
          <p:spPr>
            <a:xfrm rot="862136" flipH="1">
              <a:off x="4711924" y="3013467"/>
              <a:ext cx="2106376" cy="1074463"/>
            </a:xfrm>
            <a:custGeom>
              <a:avLst/>
              <a:gdLst>
                <a:gd name="connsiteX0" fmla="*/ 0 w 2106376"/>
                <a:gd name="connsiteY0" fmla="*/ 98752 h 592500"/>
                <a:gd name="connsiteX1" fmla="*/ 98752 w 2106376"/>
                <a:gd name="connsiteY1" fmla="*/ 0 h 592500"/>
                <a:gd name="connsiteX2" fmla="*/ 1228719 w 2106376"/>
                <a:gd name="connsiteY2" fmla="*/ 0 h 592500"/>
                <a:gd name="connsiteX3" fmla="*/ 1228719 w 2106376"/>
                <a:gd name="connsiteY3" fmla="*/ 0 h 592500"/>
                <a:gd name="connsiteX4" fmla="*/ 1755313 w 2106376"/>
                <a:gd name="connsiteY4" fmla="*/ 0 h 592500"/>
                <a:gd name="connsiteX5" fmla="*/ 2007624 w 2106376"/>
                <a:gd name="connsiteY5" fmla="*/ 0 h 592500"/>
                <a:gd name="connsiteX6" fmla="*/ 2106376 w 2106376"/>
                <a:gd name="connsiteY6" fmla="*/ 98752 h 592500"/>
                <a:gd name="connsiteX7" fmla="*/ 2106376 w 2106376"/>
                <a:gd name="connsiteY7" fmla="*/ 345625 h 592500"/>
                <a:gd name="connsiteX8" fmla="*/ 2106376 w 2106376"/>
                <a:gd name="connsiteY8" fmla="*/ 345625 h 592500"/>
                <a:gd name="connsiteX9" fmla="*/ 2106376 w 2106376"/>
                <a:gd name="connsiteY9" fmla="*/ 493750 h 592500"/>
                <a:gd name="connsiteX10" fmla="*/ 2106376 w 2106376"/>
                <a:gd name="connsiteY10" fmla="*/ 493748 h 592500"/>
                <a:gd name="connsiteX11" fmla="*/ 2007624 w 2106376"/>
                <a:gd name="connsiteY11" fmla="*/ 592500 h 592500"/>
                <a:gd name="connsiteX12" fmla="*/ 1755313 w 2106376"/>
                <a:gd name="connsiteY12" fmla="*/ 592500 h 592500"/>
                <a:gd name="connsiteX13" fmla="*/ 1729103 w 2106376"/>
                <a:gd name="connsiteY13" fmla="*/ 1074463 h 592500"/>
                <a:gd name="connsiteX14" fmla="*/ 1228719 w 2106376"/>
                <a:gd name="connsiteY14" fmla="*/ 592500 h 592500"/>
                <a:gd name="connsiteX15" fmla="*/ 98752 w 2106376"/>
                <a:gd name="connsiteY15" fmla="*/ 592500 h 592500"/>
                <a:gd name="connsiteX16" fmla="*/ 0 w 2106376"/>
                <a:gd name="connsiteY16" fmla="*/ 493748 h 592500"/>
                <a:gd name="connsiteX17" fmla="*/ 0 w 2106376"/>
                <a:gd name="connsiteY17" fmla="*/ 493750 h 592500"/>
                <a:gd name="connsiteX18" fmla="*/ 0 w 2106376"/>
                <a:gd name="connsiteY18" fmla="*/ 345625 h 592500"/>
                <a:gd name="connsiteX19" fmla="*/ 0 w 2106376"/>
                <a:gd name="connsiteY19" fmla="*/ 345625 h 592500"/>
                <a:gd name="connsiteX20" fmla="*/ 0 w 2106376"/>
                <a:gd name="connsiteY20" fmla="*/ 98752 h 592500"/>
                <a:gd name="connsiteX0" fmla="*/ 0 w 2106376"/>
                <a:gd name="connsiteY0" fmla="*/ 98752 h 1074463"/>
                <a:gd name="connsiteX1" fmla="*/ 98752 w 2106376"/>
                <a:gd name="connsiteY1" fmla="*/ 0 h 1074463"/>
                <a:gd name="connsiteX2" fmla="*/ 1228719 w 2106376"/>
                <a:gd name="connsiteY2" fmla="*/ 0 h 1074463"/>
                <a:gd name="connsiteX3" fmla="*/ 1228719 w 2106376"/>
                <a:gd name="connsiteY3" fmla="*/ 0 h 1074463"/>
                <a:gd name="connsiteX4" fmla="*/ 1755313 w 2106376"/>
                <a:gd name="connsiteY4" fmla="*/ 0 h 1074463"/>
                <a:gd name="connsiteX5" fmla="*/ 2007624 w 2106376"/>
                <a:gd name="connsiteY5" fmla="*/ 0 h 1074463"/>
                <a:gd name="connsiteX6" fmla="*/ 2106376 w 2106376"/>
                <a:gd name="connsiteY6" fmla="*/ 98752 h 1074463"/>
                <a:gd name="connsiteX7" fmla="*/ 2106376 w 2106376"/>
                <a:gd name="connsiteY7" fmla="*/ 345625 h 1074463"/>
                <a:gd name="connsiteX8" fmla="*/ 2106376 w 2106376"/>
                <a:gd name="connsiteY8" fmla="*/ 345625 h 1074463"/>
                <a:gd name="connsiteX9" fmla="*/ 2106376 w 2106376"/>
                <a:gd name="connsiteY9" fmla="*/ 493750 h 1074463"/>
                <a:gd name="connsiteX10" fmla="*/ 2106376 w 2106376"/>
                <a:gd name="connsiteY10" fmla="*/ 493748 h 1074463"/>
                <a:gd name="connsiteX11" fmla="*/ 2007624 w 2106376"/>
                <a:gd name="connsiteY11" fmla="*/ 592500 h 1074463"/>
                <a:gd name="connsiteX12" fmla="*/ 1566315 w 2106376"/>
                <a:gd name="connsiteY12" fmla="*/ 593331 h 1074463"/>
                <a:gd name="connsiteX13" fmla="*/ 1729103 w 2106376"/>
                <a:gd name="connsiteY13" fmla="*/ 1074463 h 1074463"/>
                <a:gd name="connsiteX14" fmla="*/ 1228719 w 2106376"/>
                <a:gd name="connsiteY14" fmla="*/ 592500 h 1074463"/>
                <a:gd name="connsiteX15" fmla="*/ 98752 w 2106376"/>
                <a:gd name="connsiteY15" fmla="*/ 592500 h 1074463"/>
                <a:gd name="connsiteX16" fmla="*/ 0 w 2106376"/>
                <a:gd name="connsiteY16" fmla="*/ 493748 h 1074463"/>
                <a:gd name="connsiteX17" fmla="*/ 0 w 2106376"/>
                <a:gd name="connsiteY17" fmla="*/ 493750 h 1074463"/>
                <a:gd name="connsiteX18" fmla="*/ 0 w 2106376"/>
                <a:gd name="connsiteY18" fmla="*/ 345625 h 1074463"/>
                <a:gd name="connsiteX19" fmla="*/ 0 w 2106376"/>
                <a:gd name="connsiteY19" fmla="*/ 345625 h 1074463"/>
                <a:gd name="connsiteX20" fmla="*/ 0 w 2106376"/>
                <a:gd name="connsiteY20" fmla="*/ 98752 h 1074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06376" h="1074463">
                  <a:moveTo>
                    <a:pt x="0" y="98752"/>
                  </a:moveTo>
                  <a:cubicBezTo>
                    <a:pt x="0" y="44213"/>
                    <a:pt x="44213" y="0"/>
                    <a:pt x="98752" y="0"/>
                  </a:cubicBezTo>
                  <a:lnTo>
                    <a:pt x="1228719" y="0"/>
                  </a:lnTo>
                  <a:lnTo>
                    <a:pt x="1228719" y="0"/>
                  </a:lnTo>
                  <a:lnTo>
                    <a:pt x="1755313" y="0"/>
                  </a:lnTo>
                  <a:lnTo>
                    <a:pt x="2007624" y="0"/>
                  </a:lnTo>
                  <a:cubicBezTo>
                    <a:pt x="2062163" y="0"/>
                    <a:pt x="2106376" y="44213"/>
                    <a:pt x="2106376" y="98752"/>
                  </a:cubicBezTo>
                  <a:lnTo>
                    <a:pt x="2106376" y="345625"/>
                  </a:lnTo>
                  <a:lnTo>
                    <a:pt x="2106376" y="345625"/>
                  </a:lnTo>
                  <a:lnTo>
                    <a:pt x="2106376" y="493750"/>
                  </a:lnTo>
                  <a:lnTo>
                    <a:pt x="2106376" y="493748"/>
                  </a:lnTo>
                  <a:cubicBezTo>
                    <a:pt x="2106376" y="548287"/>
                    <a:pt x="2062163" y="592500"/>
                    <a:pt x="2007624" y="592500"/>
                  </a:cubicBezTo>
                  <a:lnTo>
                    <a:pt x="1566315" y="593331"/>
                  </a:lnTo>
                  <a:lnTo>
                    <a:pt x="1729103" y="1074463"/>
                  </a:lnTo>
                  <a:lnTo>
                    <a:pt x="1228719" y="592500"/>
                  </a:lnTo>
                  <a:lnTo>
                    <a:pt x="98752" y="592500"/>
                  </a:lnTo>
                  <a:cubicBezTo>
                    <a:pt x="44213" y="592500"/>
                    <a:pt x="0" y="548287"/>
                    <a:pt x="0" y="493748"/>
                  </a:cubicBezTo>
                  <a:lnTo>
                    <a:pt x="0" y="493750"/>
                  </a:lnTo>
                  <a:lnTo>
                    <a:pt x="0" y="345625"/>
                  </a:lnTo>
                  <a:lnTo>
                    <a:pt x="0" y="345625"/>
                  </a:lnTo>
                  <a:lnTo>
                    <a:pt x="0" y="98752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TextBox 312"/>
            <p:cNvSpPr txBox="1"/>
            <p:nvPr/>
          </p:nvSpPr>
          <p:spPr>
            <a:xfrm rot="871755" flipH="1">
              <a:off x="5117909" y="3171078"/>
              <a:ext cx="186120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00" dirty="0">
                  <a:solidFill>
                    <a:schemeClr val="bg1"/>
                  </a:solidFill>
                </a:rPr>
                <a:t>Conversations</a:t>
              </a:r>
            </a:p>
          </p:txBody>
        </p:sp>
        <p:pic>
          <p:nvPicPr>
            <p:cNvPr id="314" name="Picture 5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4539">
              <a:off x="4916725" y="2967581"/>
              <a:ext cx="372927" cy="33436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850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4" cy="703523"/>
              <a:chOff x="7687587" y="1507638"/>
              <a:chExt cx="3123764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88" y="1650456"/>
                <a:ext cx="2135263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2301669" y="1077497"/>
            <a:ext cx="2416735" cy="1262635"/>
            <a:chOff x="1818359" y="1506220"/>
            <a:chExt cx="1486862" cy="879164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8359" y="1506220"/>
              <a:ext cx="1486862" cy="879164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94007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427751" y="1094007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67817" y="1521145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Support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" name="Group 2"/>
          <p:cNvGrpSpPr/>
          <p:nvPr/>
        </p:nvGrpSpPr>
        <p:grpSpPr>
          <a:xfrm>
            <a:off x="569103" y="2639652"/>
            <a:ext cx="2919046" cy="1589115"/>
            <a:chOff x="1087016" y="2473724"/>
            <a:chExt cx="2919046" cy="1589115"/>
          </a:xfrm>
        </p:grpSpPr>
        <p:sp>
          <p:nvSpPr>
            <p:cNvPr id="28" name="Rounded Rectangular Callout 27"/>
            <p:cNvSpPr/>
            <p:nvPr/>
          </p:nvSpPr>
          <p:spPr>
            <a:xfrm rot="19320061" flipH="1">
              <a:off x="1087016" y="2519854"/>
              <a:ext cx="2919046" cy="1542985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542985"/>
                <a:gd name="connsiteX1" fmla="*/ 134811 w 2927820"/>
                <a:gd name="connsiteY1" fmla="*/ 0 h 1542985"/>
                <a:gd name="connsiteX2" fmla="*/ 487970 w 2927820"/>
                <a:gd name="connsiteY2" fmla="*/ 0 h 1542985"/>
                <a:gd name="connsiteX3" fmla="*/ 487970 w 2927820"/>
                <a:gd name="connsiteY3" fmla="*/ 0 h 1542985"/>
                <a:gd name="connsiteX4" fmla="*/ 1219925 w 2927820"/>
                <a:gd name="connsiteY4" fmla="*/ 0 h 1542985"/>
                <a:gd name="connsiteX5" fmla="*/ 2793009 w 2927820"/>
                <a:gd name="connsiteY5" fmla="*/ 0 h 1542985"/>
                <a:gd name="connsiteX6" fmla="*/ 2927820 w 2927820"/>
                <a:gd name="connsiteY6" fmla="*/ 134811 h 1542985"/>
                <a:gd name="connsiteX7" fmla="*/ 2927820 w 2927820"/>
                <a:gd name="connsiteY7" fmla="*/ 471830 h 1542985"/>
                <a:gd name="connsiteX8" fmla="*/ 2927820 w 2927820"/>
                <a:gd name="connsiteY8" fmla="*/ 471830 h 1542985"/>
                <a:gd name="connsiteX9" fmla="*/ 2927820 w 2927820"/>
                <a:gd name="connsiteY9" fmla="*/ 674043 h 1542985"/>
                <a:gd name="connsiteX10" fmla="*/ 2927820 w 2927820"/>
                <a:gd name="connsiteY10" fmla="*/ 674041 h 1542985"/>
                <a:gd name="connsiteX11" fmla="*/ 2793009 w 2927820"/>
                <a:gd name="connsiteY11" fmla="*/ 808852 h 1542985"/>
                <a:gd name="connsiteX12" fmla="*/ 969684 w 2927820"/>
                <a:gd name="connsiteY12" fmla="*/ 863092 h 1542985"/>
                <a:gd name="connsiteX13" fmla="*/ 585448 w 2927820"/>
                <a:gd name="connsiteY13" fmla="*/ 1542985 h 1542985"/>
                <a:gd name="connsiteX14" fmla="*/ 487970 w 2927820"/>
                <a:gd name="connsiteY14" fmla="*/ 808852 h 1542985"/>
                <a:gd name="connsiteX15" fmla="*/ 134811 w 2927820"/>
                <a:gd name="connsiteY15" fmla="*/ 808852 h 1542985"/>
                <a:gd name="connsiteX16" fmla="*/ 0 w 2927820"/>
                <a:gd name="connsiteY16" fmla="*/ 674041 h 1542985"/>
                <a:gd name="connsiteX17" fmla="*/ 0 w 2927820"/>
                <a:gd name="connsiteY17" fmla="*/ 674043 h 1542985"/>
                <a:gd name="connsiteX18" fmla="*/ 0 w 2927820"/>
                <a:gd name="connsiteY18" fmla="*/ 471830 h 1542985"/>
                <a:gd name="connsiteX19" fmla="*/ 0 w 2927820"/>
                <a:gd name="connsiteY19" fmla="*/ 471830 h 1542985"/>
                <a:gd name="connsiteX20" fmla="*/ 0 w 2927820"/>
                <a:gd name="connsiteY20" fmla="*/ 134811 h 1542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542985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969684" y="863092"/>
                  </a:lnTo>
                  <a:lnTo>
                    <a:pt x="585448" y="1542985"/>
                  </a:lnTo>
                  <a:lnTo>
                    <a:pt x="487970" y="80885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 rot="19329680" flipH="1">
              <a:off x="1371776" y="2473724"/>
              <a:ext cx="242735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 don’t understand </a:t>
              </a:r>
            </a:p>
            <a:p>
              <a:r>
                <a:rPr lang="en-US" sz="1900" dirty="0">
                  <a:solidFill>
                    <a:schemeClr val="bg1"/>
                  </a:solidFill>
                </a:rPr>
                <a:t>this math homework.</a:t>
              </a:r>
            </a:p>
          </p:txBody>
        </p:sp>
        <p:pic>
          <p:nvPicPr>
            <p:cNvPr id="60" name="Picture 4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303446">
              <a:off x="1234668" y="3497009"/>
              <a:ext cx="405274" cy="3681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585379" y="3638038"/>
            <a:ext cx="2442129" cy="1230145"/>
            <a:chOff x="4090338" y="3614667"/>
            <a:chExt cx="2442129" cy="1230145"/>
          </a:xfrm>
        </p:grpSpPr>
        <p:sp>
          <p:nvSpPr>
            <p:cNvPr id="65" name="Rounded Rectangular Callout 27"/>
            <p:cNvSpPr/>
            <p:nvPr/>
          </p:nvSpPr>
          <p:spPr>
            <a:xfrm flipH="1">
              <a:off x="4090338" y="3614667"/>
              <a:ext cx="2442129" cy="1230145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392487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1675793" y="1392487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flipH="1">
              <a:off x="4666661" y="3619694"/>
              <a:ext cx="185905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Here, let me help you with it.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186616" y="3710940"/>
              <a:ext cx="493102" cy="444360"/>
              <a:chOff x="-48208" y="4837227"/>
              <a:chExt cx="342731" cy="308853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-48208" y="4850123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>
                <a:off x="11450" y="4837227"/>
                <a:ext cx="243919" cy="3088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5567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ounded Rectangle 242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Flowchart: Off-page Connector 245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TextBox 246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248" name="Rectangle 247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9" name="Oval 248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Rounded Rectangle 249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ounded Rectangle 250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254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255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25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7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259" name="Rectangle 258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60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261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62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263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264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5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267" name="Rectangle 266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68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269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70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271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27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27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275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6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277" name="Rectangle 276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78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4" cy="703523"/>
              <a:chOff x="7687587" y="1507638"/>
              <a:chExt cx="3123764" cy="703523"/>
            </a:xfrm>
            <a:grpFill/>
          </p:grpSpPr>
          <p:sp>
            <p:nvSpPr>
              <p:cNvPr id="279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80" name="Rectangle 11"/>
              <p:cNvSpPr>
                <a:spLocks/>
              </p:cNvSpPr>
              <p:nvPr/>
            </p:nvSpPr>
            <p:spPr bwMode="auto">
              <a:xfrm rot="69871">
                <a:off x="8676088" y="1650456"/>
                <a:ext cx="2135263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281" name="Group 280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282" name="Rectangle 281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83" name="Group 282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285" name="Rectangle 284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6" name="Picture 28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284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287" name="Picture 28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sp>
        <p:nvSpPr>
          <p:cNvPr id="288" name="Rectangle 287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5" name="Group 304"/>
          <p:cNvGrpSpPr/>
          <p:nvPr/>
        </p:nvGrpSpPr>
        <p:grpSpPr>
          <a:xfrm>
            <a:off x="998024" y="1243998"/>
            <a:ext cx="2348002" cy="690112"/>
            <a:chOff x="820155" y="2092507"/>
            <a:chExt cx="2348002" cy="690112"/>
          </a:xfrm>
        </p:grpSpPr>
        <p:sp>
          <p:nvSpPr>
            <p:cNvPr id="306" name="Rounded Rectangular Callout 305"/>
            <p:cNvSpPr/>
            <p:nvPr/>
          </p:nvSpPr>
          <p:spPr>
            <a:xfrm rot="21284619">
              <a:off x="820155" y="2092507"/>
              <a:ext cx="2303583" cy="690112"/>
            </a:xfrm>
            <a:prstGeom prst="wedgeRoundRectCallout">
              <a:avLst>
                <a:gd name="adj1" fmla="val 51556"/>
                <a:gd name="adj2" fmla="val 100141"/>
                <a:gd name="adj3" fmla="val 16667"/>
              </a:avLst>
            </a:pr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TextBox 306"/>
            <p:cNvSpPr txBox="1"/>
            <p:nvPr/>
          </p:nvSpPr>
          <p:spPr>
            <a:xfrm rot="21274645">
              <a:off x="1465259" y="2126344"/>
              <a:ext cx="17028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Jealousy</a:t>
              </a:r>
            </a:p>
          </p:txBody>
        </p:sp>
        <p:grpSp>
          <p:nvGrpSpPr>
            <p:cNvPr id="308" name="Group 307"/>
            <p:cNvGrpSpPr/>
            <p:nvPr/>
          </p:nvGrpSpPr>
          <p:grpSpPr>
            <a:xfrm rot="160175">
              <a:off x="958807" y="2282375"/>
              <a:ext cx="473701" cy="453791"/>
              <a:chOff x="-620925" y="4532929"/>
              <a:chExt cx="384402" cy="368245"/>
            </a:xfrm>
          </p:grpSpPr>
          <p:sp>
            <p:nvSpPr>
              <p:cNvPr id="309" name="Rectangle 308"/>
              <p:cNvSpPr/>
              <p:nvPr/>
            </p:nvSpPr>
            <p:spPr>
              <a:xfrm rot="21093056">
                <a:off x="-620925" y="4532929"/>
                <a:ext cx="384402" cy="3456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0" name="Picture 30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05671">
                <a:off x="-587235" y="4547124"/>
                <a:ext cx="311201" cy="354050"/>
              </a:xfrm>
              <a:prstGeom prst="rect">
                <a:avLst/>
              </a:prstGeom>
            </p:spPr>
          </p:pic>
        </p:grpSp>
      </p:grpSp>
      <p:pic>
        <p:nvPicPr>
          <p:cNvPr id="63" name="Picture 6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014144" y="1852019"/>
            <a:ext cx="3878191" cy="1614023"/>
            <a:chOff x="4027177" y="1753181"/>
            <a:chExt cx="3878191" cy="1614023"/>
          </a:xfrm>
        </p:grpSpPr>
        <p:sp>
          <p:nvSpPr>
            <p:cNvPr id="312" name="Rounded Rectangular Callout 27"/>
            <p:cNvSpPr/>
            <p:nvPr/>
          </p:nvSpPr>
          <p:spPr>
            <a:xfrm rot="862136" flipH="1">
              <a:off x="4027177" y="1951449"/>
              <a:ext cx="3796199" cy="1415755"/>
            </a:xfrm>
            <a:custGeom>
              <a:avLst/>
              <a:gdLst>
                <a:gd name="connsiteX0" fmla="*/ 0 w 2106376"/>
                <a:gd name="connsiteY0" fmla="*/ 98752 h 592500"/>
                <a:gd name="connsiteX1" fmla="*/ 98752 w 2106376"/>
                <a:gd name="connsiteY1" fmla="*/ 0 h 592500"/>
                <a:gd name="connsiteX2" fmla="*/ 1228719 w 2106376"/>
                <a:gd name="connsiteY2" fmla="*/ 0 h 592500"/>
                <a:gd name="connsiteX3" fmla="*/ 1228719 w 2106376"/>
                <a:gd name="connsiteY3" fmla="*/ 0 h 592500"/>
                <a:gd name="connsiteX4" fmla="*/ 1755313 w 2106376"/>
                <a:gd name="connsiteY4" fmla="*/ 0 h 592500"/>
                <a:gd name="connsiteX5" fmla="*/ 2007624 w 2106376"/>
                <a:gd name="connsiteY5" fmla="*/ 0 h 592500"/>
                <a:gd name="connsiteX6" fmla="*/ 2106376 w 2106376"/>
                <a:gd name="connsiteY6" fmla="*/ 98752 h 592500"/>
                <a:gd name="connsiteX7" fmla="*/ 2106376 w 2106376"/>
                <a:gd name="connsiteY7" fmla="*/ 345625 h 592500"/>
                <a:gd name="connsiteX8" fmla="*/ 2106376 w 2106376"/>
                <a:gd name="connsiteY8" fmla="*/ 345625 h 592500"/>
                <a:gd name="connsiteX9" fmla="*/ 2106376 w 2106376"/>
                <a:gd name="connsiteY9" fmla="*/ 493750 h 592500"/>
                <a:gd name="connsiteX10" fmla="*/ 2106376 w 2106376"/>
                <a:gd name="connsiteY10" fmla="*/ 493748 h 592500"/>
                <a:gd name="connsiteX11" fmla="*/ 2007624 w 2106376"/>
                <a:gd name="connsiteY11" fmla="*/ 592500 h 592500"/>
                <a:gd name="connsiteX12" fmla="*/ 1755313 w 2106376"/>
                <a:gd name="connsiteY12" fmla="*/ 592500 h 592500"/>
                <a:gd name="connsiteX13" fmla="*/ 1729103 w 2106376"/>
                <a:gd name="connsiteY13" fmla="*/ 1074463 h 592500"/>
                <a:gd name="connsiteX14" fmla="*/ 1228719 w 2106376"/>
                <a:gd name="connsiteY14" fmla="*/ 592500 h 592500"/>
                <a:gd name="connsiteX15" fmla="*/ 98752 w 2106376"/>
                <a:gd name="connsiteY15" fmla="*/ 592500 h 592500"/>
                <a:gd name="connsiteX16" fmla="*/ 0 w 2106376"/>
                <a:gd name="connsiteY16" fmla="*/ 493748 h 592500"/>
                <a:gd name="connsiteX17" fmla="*/ 0 w 2106376"/>
                <a:gd name="connsiteY17" fmla="*/ 493750 h 592500"/>
                <a:gd name="connsiteX18" fmla="*/ 0 w 2106376"/>
                <a:gd name="connsiteY18" fmla="*/ 345625 h 592500"/>
                <a:gd name="connsiteX19" fmla="*/ 0 w 2106376"/>
                <a:gd name="connsiteY19" fmla="*/ 345625 h 592500"/>
                <a:gd name="connsiteX20" fmla="*/ 0 w 2106376"/>
                <a:gd name="connsiteY20" fmla="*/ 98752 h 592500"/>
                <a:gd name="connsiteX0" fmla="*/ 0 w 2106376"/>
                <a:gd name="connsiteY0" fmla="*/ 98752 h 1074463"/>
                <a:gd name="connsiteX1" fmla="*/ 98752 w 2106376"/>
                <a:gd name="connsiteY1" fmla="*/ 0 h 1074463"/>
                <a:gd name="connsiteX2" fmla="*/ 1228719 w 2106376"/>
                <a:gd name="connsiteY2" fmla="*/ 0 h 1074463"/>
                <a:gd name="connsiteX3" fmla="*/ 1228719 w 2106376"/>
                <a:gd name="connsiteY3" fmla="*/ 0 h 1074463"/>
                <a:gd name="connsiteX4" fmla="*/ 1755313 w 2106376"/>
                <a:gd name="connsiteY4" fmla="*/ 0 h 1074463"/>
                <a:gd name="connsiteX5" fmla="*/ 2007624 w 2106376"/>
                <a:gd name="connsiteY5" fmla="*/ 0 h 1074463"/>
                <a:gd name="connsiteX6" fmla="*/ 2106376 w 2106376"/>
                <a:gd name="connsiteY6" fmla="*/ 98752 h 1074463"/>
                <a:gd name="connsiteX7" fmla="*/ 2106376 w 2106376"/>
                <a:gd name="connsiteY7" fmla="*/ 345625 h 1074463"/>
                <a:gd name="connsiteX8" fmla="*/ 2106376 w 2106376"/>
                <a:gd name="connsiteY8" fmla="*/ 345625 h 1074463"/>
                <a:gd name="connsiteX9" fmla="*/ 2106376 w 2106376"/>
                <a:gd name="connsiteY9" fmla="*/ 493750 h 1074463"/>
                <a:gd name="connsiteX10" fmla="*/ 2106376 w 2106376"/>
                <a:gd name="connsiteY10" fmla="*/ 493748 h 1074463"/>
                <a:gd name="connsiteX11" fmla="*/ 2007624 w 2106376"/>
                <a:gd name="connsiteY11" fmla="*/ 592500 h 1074463"/>
                <a:gd name="connsiteX12" fmla="*/ 1566315 w 2106376"/>
                <a:gd name="connsiteY12" fmla="*/ 593331 h 1074463"/>
                <a:gd name="connsiteX13" fmla="*/ 1729103 w 2106376"/>
                <a:gd name="connsiteY13" fmla="*/ 1074463 h 1074463"/>
                <a:gd name="connsiteX14" fmla="*/ 1228719 w 2106376"/>
                <a:gd name="connsiteY14" fmla="*/ 592500 h 1074463"/>
                <a:gd name="connsiteX15" fmla="*/ 98752 w 2106376"/>
                <a:gd name="connsiteY15" fmla="*/ 592500 h 1074463"/>
                <a:gd name="connsiteX16" fmla="*/ 0 w 2106376"/>
                <a:gd name="connsiteY16" fmla="*/ 493748 h 1074463"/>
                <a:gd name="connsiteX17" fmla="*/ 0 w 2106376"/>
                <a:gd name="connsiteY17" fmla="*/ 493750 h 1074463"/>
                <a:gd name="connsiteX18" fmla="*/ 0 w 2106376"/>
                <a:gd name="connsiteY18" fmla="*/ 345625 h 1074463"/>
                <a:gd name="connsiteX19" fmla="*/ 0 w 2106376"/>
                <a:gd name="connsiteY19" fmla="*/ 345625 h 1074463"/>
                <a:gd name="connsiteX20" fmla="*/ 0 w 2106376"/>
                <a:gd name="connsiteY20" fmla="*/ 98752 h 1074463"/>
                <a:gd name="connsiteX0" fmla="*/ 0 w 2106376"/>
                <a:gd name="connsiteY0" fmla="*/ 98752 h 1000039"/>
                <a:gd name="connsiteX1" fmla="*/ 98752 w 2106376"/>
                <a:gd name="connsiteY1" fmla="*/ 0 h 1000039"/>
                <a:gd name="connsiteX2" fmla="*/ 1228719 w 2106376"/>
                <a:gd name="connsiteY2" fmla="*/ 0 h 1000039"/>
                <a:gd name="connsiteX3" fmla="*/ 1228719 w 2106376"/>
                <a:gd name="connsiteY3" fmla="*/ 0 h 1000039"/>
                <a:gd name="connsiteX4" fmla="*/ 1755313 w 2106376"/>
                <a:gd name="connsiteY4" fmla="*/ 0 h 1000039"/>
                <a:gd name="connsiteX5" fmla="*/ 2007624 w 2106376"/>
                <a:gd name="connsiteY5" fmla="*/ 0 h 1000039"/>
                <a:gd name="connsiteX6" fmla="*/ 2106376 w 2106376"/>
                <a:gd name="connsiteY6" fmla="*/ 98752 h 1000039"/>
                <a:gd name="connsiteX7" fmla="*/ 2106376 w 2106376"/>
                <a:gd name="connsiteY7" fmla="*/ 345625 h 1000039"/>
                <a:gd name="connsiteX8" fmla="*/ 2106376 w 2106376"/>
                <a:gd name="connsiteY8" fmla="*/ 345625 h 1000039"/>
                <a:gd name="connsiteX9" fmla="*/ 2106376 w 2106376"/>
                <a:gd name="connsiteY9" fmla="*/ 493750 h 1000039"/>
                <a:gd name="connsiteX10" fmla="*/ 2106376 w 2106376"/>
                <a:gd name="connsiteY10" fmla="*/ 493748 h 1000039"/>
                <a:gd name="connsiteX11" fmla="*/ 2007624 w 2106376"/>
                <a:gd name="connsiteY11" fmla="*/ 592500 h 1000039"/>
                <a:gd name="connsiteX12" fmla="*/ 1566315 w 2106376"/>
                <a:gd name="connsiteY12" fmla="*/ 593331 h 1000039"/>
                <a:gd name="connsiteX13" fmla="*/ 1676947 w 2106376"/>
                <a:gd name="connsiteY13" fmla="*/ 1000039 h 1000039"/>
                <a:gd name="connsiteX14" fmla="*/ 1228719 w 2106376"/>
                <a:gd name="connsiteY14" fmla="*/ 592500 h 1000039"/>
                <a:gd name="connsiteX15" fmla="*/ 98752 w 2106376"/>
                <a:gd name="connsiteY15" fmla="*/ 592500 h 1000039"/>
                <a:gd name="connsiteX16" fmla="*/ 0 w 2106376"/>
                <a:gd name="connsiteY16" fmla="*/ 493748 h 1000039"/>
                <a:gd name="connsiteX17" fmla="*/ 0 w 2106376"/>
                <a:gd name="connsiteY17" fmla="*/ 493750 h 1000039"/>
                <a:gd name="connsiteX18" fmla="*/ 0 w 2106376"/>
                <a:gd name="connsiteY18" fmla="*/ 345625 h 1000039"/>
                <a:gd name="connsiteX19" fmla="*/ 0 w 2106376"/>
                <a:gd name="connsiteY19" fmla="*/ 345625 h 1000039"/>
                <a:gd name="connsiteX20" fmla="*/ 0 w 2106376"/>
                <a:gd name="connsiteY20" fmla="*/ 98752 h 1000039"/>
                <a:gd name="connsiteX0" fmla="*/ 0 w 2106376"/>
                <a:gd name="connsiteY0" fmla="*/ 98752 h 974349"/>
                <a:gd name="connsiteX1" fmla="*/ 98752 w 2106376"/>
                <a:gd name="connsiteY1" fmla="*/ 0 h 974349"/>
                <a:gd name="connsiteX2" fmla="*/ 1228719 w 2106376"/>
                <a:gd name="connsiteY2" fmla="*/ 0 h 974349"/>
                <a:gd name="connsiteX3" fmla="*/ 1228719 w 2106376"/>
                <a:gd name="connsiteY3" fmla="*/ 0 h 974349"/>
                <a:gd name="connsiteX4" fmla="*/ 1755313 w 2106376"/>
                <a:gd name="connsiteY4" fmla="*/ 0 h 974349"/>
                <a:gd name="connsiteX5" fmla="*/ 2007624 w 2106376"/>
                <a:gd name="connsiteY5" fmla="*/ 0 h 974349"/>
                <a:gd name="connsiteX6" fmla="*/ 2106376 w 2106376"/>
                <a:gd name="connsiteY6" fmla="*/ 98752 h 974349"/>
                <a:gd name="connsiteX7" fmla="*/ 2106376 w 2106376"/>
                <a:gd name="connsiteY7" fmla="*/ 345625 h 974349"/>
                <a:gd name="connsiteX8" fmla="*/ 2106376 w 2106376"/>
                <a:gd name="connsiteY8" fmla="*/ 345625 h 974349"/>
                <a:gd name="connsiteX9" fmla="*/ 2106376 w 2106376"/>
                <a:gd name="connsiteY9" fmla="*/ 493750 h 974349"/>
                <a:gd name="connsiteX10" fmla="*/ 2106376 w 2106376"/>
                <a:gd name="connsiteY10" fmla="*/ 493748 h 974349"/>
                <a:gd name="connsiteX11" fmla="*/ 2007624 w 2106376"/>
                <a:gd name="connsiteY11" fmla="*/ 592500 h 974349"/>
                <a:gd name="connsiteX12" fmla="*/ 1566315 w 2106376"/>
                <a:gd name="connsiteY12" fmla="*/ 593331 h 974349"/>
                <a:gd name="connsiteX13" fmla="*/ 1677067 w 2106376"/>
                <a:gd name="connsiteY13" fmla="*/ 974349 h 974349"/>
                <a:gd name="connsiteX14" fmla="*/ 1228719 w 2106376"/>
                <a:gd name="connsiteY14" fmla="*/ 592500 h 974349"/>
                <a:gd name="connsiteX15" fmla="*/ 98752 w 2106376"/>
                <a:gd name="connsiteY15" fmla="*/ 592500 h 974349"/>
                <a:gd name="connsiteX16" fmla="*/ 0 w 2106376"/>
                <a:gd name="connsiteY16" fmla="*/ 493748 h 974349"/>
                <a:gd name="connsiteX17" fmla="*/ 0 w 2106376"/>
                <a:gd name="connsiteY17" fmla="*/ 493750 h 974349"/>
                <a:gd name="connsiteX18" fmla="*/ 0 w 2106376"/>
                <a:gd name="connsiteY18" fmla="*/ 345625 h 974349"/>
                <a:gd name="connsiteX19" fmla="*/ 0 w 2106376"/>
                <a:gd name="connsiteY19" fmla="*/ 345625 h 974349"/>
                <a:gd name="connsiteX20" fmla="*/ 0 w 2106376"/>
                <a:gd name="connsiteY20" fmla="*/ 98752 h 974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06376" h="974349">
                  <a:moveTo>
                    <a:pt x="0" y="98752"/>
                  </a:moveTo>
                  <a:cubicBezTo>
                    <a:pt x="0" y="44213"/>
                    <a:pt x="44213" y="0"/>
                    <a:pt x="98752" y="0"/>
                  </a:cubicBezTo>
                  <a:lnTo>
                    <a:pt x="1228719" y="0"/>
                  </a:lnTo>
                  <a:lnTo>
                    <a:pt x="1228719" y="0"/>
                  </a:lnTo>
                  <a:lnTo>
                    <a:pt x="1755313" y="0"/>
                  </a:lnTo>
                  <a:lnTo>
                    <a:pt x="2007624" y="0"/>
                  </a:lnTo>
                  <a:cubicBezTo>
                    <a:pt x="2062163" y="0"/>
                    <a:pt x="2106376" y="44213"/>
                    <a:pt x="2106376" y="98752"/>
                  </a:cubicBezTo>
                  <a:lnTo>
                    <a:pt x="2106376" y="345625"/>
                  </a:lnTo>
                  <a:lnTo>
                    <a:pt x="2106376" y="345625"/>
                  </a:lnTo>
                  <a:lnTo>
                    <a:pt x="2106376" y="493750"/>
                  </a:lnTo>
                  <a:lnTo>
                    <a:pt x="2106376" y="493748"/>
                  </a:lnTo>
                  <a:cubicBezTo>
                    <a:pt x="2106376" y="548287"/>
                    <a:pt x="2062163" y="592500"/>
                    <a:pt x="2007624" y="592500"/>
                  </a:cubicBezTo>
                  <a:lnTo>
                    <a:pt x="1566315" y="593331"/>
                  </a:lnTo>
                  <a:lnTo>
                    <a:pt x="1677067" y="974349"/>
                  </a:lnTo>
                  <a:lnTo>
                    <a:pt x="1228719" y="592500"/>
                  </a:lnTo>
                  <a:lnTo>
                    <a:pt x="98752" y="592500"/>
                  </a:lnTo>
                  <a:cubicBezTo>
                    <a:pt x="44213" y="592500"/>
                    <a:pt x="0" y="548287"/>
                    <a:pt x="0" y="493748"/>
                  </a:cubicBezTo>
                  <a:lnTo>
                    <a:pt x="0" y="493750"/>
                  </a:lnTo>
                  <a:lnTo>
                    <a:pt x="0" y="345625"/>
                  </a:lnTo>
                  <a:lnTo>
                    <a:pt x="0" y="345625"/>
                  </a:lnTo>
                  <a:lnTo>
                    <a:pt x="0" y="98752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TextBox 312"/>
            <p:cNvSpPr txBox="1"/>
            <p:nvPr/>
          </p:nvSpPr>
          <p:spPr>
            <a:xfrm rot="871755" flipH="1">
              <a:off x="4739165" y="2134116"/>
              <a:ext cx="316620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 just called her to invite her to the party. Everyone’s going.</a:t>
              </a:r>
            </a:p>
          </p:txBody>
        </p:sp>
        <p:pic>
          <p:nvPicPr>
            <p:cNvPr id="59" name="Picture 4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44149">
              <a:off x="4288483" y="1753181"/>
              <a:ext cx="510459" cy="4866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3248368" y="3876908"/>
            <a:ext cx="3376651" cy="1475833"/>
            <a:chOff x="3392570" y="3882094"/>
            <a:chExt cx="3376651" cy="1475833"/>
          </a:xfrm>
        </p:grpSpPr>
        <p:grpSp>
          <p:nvGrpSpPr>
            <p:cNvPr id="64" name="Group 63"/>
            <p:cNvGrpSpPr/>
            <p:nvPr/>
          </p:nvGrpSpPr>
          <p:grpSpPr>
            <a:xfrm rot="9919473">
              <a:off x="3392570" y="3882094"/>
              <a:ext cx="3376651" cy="1475833"/>
              <a:chOff x="4440572" y="1959052"/>
              <a:chExt cx="3376651" cy="1475833"/>
            </a:xfrm>
          </p:grpSpPr>
          <p:sp>
            <p:nvSpPr>
              <p:cNvPr id="65" name="Rounded Rectangular Callout 27"/>
              <p:cNvSpPr/>
              <p:nvPr/>
            </p:nvSpPr>
            <p:spPr>
              <a:xfrm rot="862136" flipH="1">
                <a:off x="4577206" y="2002689"/>
                <a:ext cx="3240017" cy="1432196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1228719 w 2106376"/>
                  <a:gd name="connsiteY14" fmla="*/ 592500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032912 w 2106376"/>
                  <a:gd name="connsiteY12" fmla="*/ 577784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036542"/>
                  <a:gd name="connsiteX1" fmla="*/ 98752 w 2106376"/>
                  <a:gd name="connsiteY1" fmla="*/ 0 h 1036542"/>
                  <a:gd name="connsiteX2" fmla="*/ 1228719 w 2106376"/>
                  <a:gd name="connsiteY2" fmla="*/ 0 h 1036542"/>
                  <a:gd name="connsiteX3" fmla="*/ 1228719 w 2106376"/>
                  <a:gd name="connsiteY3" fmla="*/ 0 h 1036542"/>
                  <a:gd name="connsiteX4" fmla="*/ 1755313 w 2106376"/>
                  <a:gd name="connsiteY4" fmla="*/ 0 h 1036542"/>
                  <a:gd name="connsiteX5" fmla="*/ 2007624 w 2106376"/>
                  <a:gd name="connsiteY5" fmla="*/ 0 h 1036542"/>
                  <a:gd name="connsiteX6" fmla="*/ 2106376 w 2106376"/>
                  <a:gd name="connsiteY6" fmla="*/ 98752 h 1036542"/>
                  <a:gd name="connsiteX7" fmla="*/ 2106376 w 2106376"/>
                  <a:gd name="connsiteY7" fmla="*/ 345625 h 1036542"/>
                  <a:gd name="connsiteX8" fmla="*/ 2106376 w 2106376"/>
                  <a:gd name="connsiteY8" fmla="*/ 345625 h 1036542"/>
                  <a:gd name="connsiteX9" fmla="*/ 2106376 w 2106376"/>
                  <a:gd name="connsiteY9" fmla="*/ 493750 h 1036542"/>
                  <a:gd name="connsiteX10" fmla="*/ 2106376 w 2106376"/>
                  <a:gd name="connsiteY10" fmla="*/ 493748 h 1036542"/>
                  <a:gd name="connsiteX11" fmla="*/ 2007624 w 2106376"/>
                  <a:gd name="connsiteY11" fmla="*/ 592500 h 1036542"/>
                  <a:gd name="connsiteX12" fmla="*/ 1032912 w 2106376"/>
                  <a:gd name="connsiteY12" fmla="*/ 577784 h 1036542"/>
                  <a:gd name="connsiteX13" fmla="*/ 400699 w 2106376"/>
                  <a:gd name="connsiteY13" fmla="*/ 1036542 h 1036542"/>
                  <a:gd name="connsiteX14" fmla="*/ 753636 w 2106376"/>
                  <a:gd name="connsiteY14" fmla="*/ 570085 h 1036542"/>
                  <a:gd name="connsiteX15" fmla="*/ 98752 w 2106376"/>
                  <a:gd name="connsiteY15" fmla="*/ 592500 h 1036542"/>
                  <a:gd name="connsiteX16" fmla="*/ 0 w 2106376"/>
                  <a:gd name="connsiteY16" fmla="*/ 493748 h 1036542"/>
                  <a:gd name="connsiteX17" fmla="*/ 0 w 2106376"/>
                  <a:gd name="connsiteY17" fmla="*/ 493750 h 1036542"/>
                  <a:gd name="connsiteX18" fmla="*/ 0 w 2106376"/>
                  <a:gd name="connsiteY18" fmla="*/ 345625 h 1036542"/>
                  <a:gd name="connsiteX19" fmla="*/ 0 w 2106376"/>
                  <a:gd name="connsiteY19" fmla="*/ 345625 h 1036542"/>
                  <a:gd name="connsiteX20" fmla="*/ 0 w 2106376"/>
                  <a:gd name="connsiteY20" fmla="*/ 98752 h 1036542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53636 w 2106376"/>
                  <a:gd name="connsiteY14" fmla="*/ 570085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985664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029549" y="592354"/>
                    </a:lnTo>
                    <a:lnTo>
                      <a:pt x="556209" y="985664"/>
                    </a:lnTo>
                    <a:lnTo>
                      <a:pt x="739965" y="584714"/>
                    </a:lnTo>
                    <a:cubicBezTo>
                      <a:pt x="433432" y="584196"/>
                      <a:pt x="312490" y="589905"/>
                      <a:pt x="98752" y="592500"/>
                    </a:cubicBez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rot="889299" flipH="1" flipV="1">
                <a:off x="4440572" y="1959052"/>
                <a:ext cx="2709113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don’t want you to call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 her ever again!</a:t>
                </a:r>
              </a:p>
            </p:txBody>
          </p:sp>
        </p:grpSp>
        <p:pic>
          <p:nvPicPr>
            <p:cNvPr id="69" name="Picture 5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0390" y="4628833"/>
              <a:ext cx="587144" cy="530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5606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4" cy="703523"/>
              <a:chOff x="7687587" y="1507638"/>
              <a:chExt cx="3123764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88" y="1650456"/>
                <a:ext cx="2135263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3017056" y="994581"/>
            <a:ext cx="2401165" cy="1307887"/>
            <a:chOff x="1819684" y="1507403"/>
            <a:chExt cx="1477283" cy="910673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9684" y="1507403"/>
              <a:ext cx="1462779" cy="910673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  <a:gd name="connsiteX0" fmla="*/ 0 w 2054598"/>
                <a:gd name="connsiteY0" fmla="*/ 98979 h 1133216"/>
                <a:gd name="connsiteX1" fmla="*/ 98979 w 2054598"/>
                <a:gd name="connsiteY1" fmla="*/ 0 h 1133216"/>
                <a:gd name="connsiteX2" fmla="*/ 1198401 w 2054598"/>
                <a:gd name="connsiteY2" fmla="*/ 0 h 1133216"/>
                <a:gd name="connsiteX3" fmla="*/ 1198401 w 2054598"/>
                <a:gd name="connsiteY3" fmla="*/ 0 h 1133216"/>
                <a:gd name="connsiteX4" fmla="*/ 1712002 w 2054598"/>
                <a:gd name="connsiteY4" fmla="*/ 0 h 1133216"/>
                <a:gd name="connsiteX5" fmla="*/ 1955423 w 2054598"/>
                <a:gd name="connsiteY5" fmla="*/ 0 h 1133216"/>
                <a:gd name="connsiteX6" fmla="*/ 2054402 w 2054598"/>
                <a:gd name="connsiteY6" fmla="*/ 98979 h 1133216"/>
                <a:gd name="connsiteX7" fmla="*/ 2054404 w 2054598"/>
                <a:gd name="connsiteY7" fmla="*/ 305907 h 1133216"/>
                <a:gd name="connsiteX8" fmla="*/ 2054402 w 2054598"/>
                <a:gd name="connsiteY8" fmla="*/ 441925 h 1133216"/>
                <a:gd name="connsiteX9" fmla="*/ 1968394 w 2054598"/>
                <a:gd name="connsiteY9" fmla="*/ 564925 h 1133216"/>
                <a:gd name="connsiteX10" fmla="*/ 1529123 w 2054598"/>
                <a:gd name="connsiteY10" fmla="*/ 577948 h 1133216"/>
                <a:gd name="connsiteX11" fmla="*/ 1165572 w 2054598"/>
                <a:gd name="connsiteY11" fmla="*/ 1133216 h 1133216"/>
                <a:gd name="connsiteX12" fmla="*/ 1198401 w 2054598"/>
                <a:gd name="connsiteY12" fmla="*/ 593860 h 1133216"/>
                <a:gd name="connsiteX13" fmla="*/ 98979 w 2054598"/>
                <a:gd name="connsiteY13" fmla="*/ 593860 h 1133216"/>
                <a:gd name="connsiteX14" fmla="*/ 0 w 2054598"/>
                <a:gd name="connsiteY14" fmla="*/ 494881 h 1133216"/>
                <a:gd name="connsiteX15" fmla="*/ 0 w 2054598"/>
                <a:gd name="connsiteY15" fmla="*/ 494883 h 1133216"/>
                <a:gd name="connsiteX16" fmla="*/ 0 w 2054598"/>
                <a:gd name="connsiteY16" fmla="*/ 346418 h 1133216"/>
                <a:gd name="connsiteX17" fmla="*/ 0 w 2054598"/>
                <a:gd name="connsiteY17" fmla="*/ 346418 h 1133216"/>
                <a:gd name="connsiteX18" fmla="*/ 0 w 2054598"/>
                <a:gd name="connsiteY18" fmla="*/ 98979 h 113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133216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165572" y="1133216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78753" y="1524718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Pressure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6" name="Group 15"/>
          <p:cNvGrpSpPr/>
          <p:nvPr/>
        </p:nvGrpSpPr>
        <p:grpSpPr>
          <a:xfrm>
            <a:off x="1111141" y="2767751"/>
            <a:ext cx="2608269" cy="1601600"/>
            <a:chOff x="868167" y="2685675"/>
            <a:chExt cx="2608269" cy="1601600"/>
          </a:xfrm>
        </p:grpSpPr>
        <p:grpSp>
          <p:nvGrpSpPr>
            <p:cNvPr id="14" name="Group 13"/>
            <p:cNvGrpSpPr/>
            <p:nvPr/>
          </p:nvGrpSpPr>
          <p:grpSpPr>
            <a:xfrm>
              <a:off x="868167" y="2685675"/>
              <a:ext cx="2608269" cy="1601600"/>
              <a:chOff x="4397253" y="3650066"/>
              <a:chExt cx="2608269" cy="1601600"/>
            </a:xfrm>
          </p:grpSpPr>
          <p:sp>
            <p:nvSpPr>
              <p:cNvPr id="65" name="Rounded Rectangular Callout 27"/>
              <p:cNvSpPr/>
              <p:nvPr/>
            </p:nvSpPr>
            <p:spPr>
              <a:xfrm flipH="1">
                <a:off x="4397253" y="3650066"/>
                <a:ext cx="2284137" cy="1601600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722033"/>
                  <a:gd name="connsiteX1" fmla="*/ 134811 w 2927820"/>
                  <a:gd name="connsiteY1" fmla="*/ 0 h 1722033"/>
                  <a:gd name="connsiteX2" fmla="*/ 487970 w 2927820"/>
                  <a:gd name="connsiteY2" fmla="*/ 0 h 1722033"/>
                  <a:gd name="connsiteX3" fmla="*/ 487970 w 2927820"/>
                  <a:gd name="connsiteY3" fmla="*/ 0 h 1722033"/>
                  <a:gd name="connsiteX4" fmla="*/ 1219925 w 2927820"/>
                  <a:gd name="connsiteY4" fmla="*/ 0 h 1722033"/>
                  <a:gd name="connsiteX5" fmla="*/ 2793009 w 2927820"/>
                  <a:gd name="connsiteY5" fmla="*/ 0 h 1722033"/>
                  <a:gd name="connsiteX6" fmla="*/ 2927820 w 2927820"/>
                  <a:gd name="connsiteY6" fmla="*/ 134811 h 1722033"/>
                  <a:gd name="connsiteX7" fmla="*/ 2927820 w 2927820"/>
                  <a:gd name="connsiteY7" fmla="*/ 471830 h 1722033"/>
                  <a:gd name="connsiteX8" fmla="*/ 2927820 w 2927820"/>
                  <a:gd name="connsiteY8" fmla="*/ 471830 h 1722033"/>
                  <a:gd name="connsiteX9" fmla="*/ 2927820 w 2927820"/>
                  <a:gd name="connsiteY9" fmla="*/ 674043 h 1722033"/>
                  <a:gd name="connsiteX10" fmla="*/ 2927820 w 2927820"/>
                  <a:gd name="connsiteY10" fmla="*/ 674041 h 1722033"/>
                  <a:gd name="connsiteX11" fmla="*/ 2793009 w 2927820"/>
                  <a:gd name="connsiteY11" fmla="*/ 808852 h 1722033"/>
                  <a:gd name="connsiteX12" fmla="*/ 1466693 w 2927820"/>
                  <a:gd name="connsiteY12" fmla="*/ 828694 h 1722033"/>
                  <a:gd name="connsiteX13" fmla="*/ 833194 w 2927820"/>
                  <a:gd name="connsiteY13" fmla="*/ 1722033 h 1722033"/>
                  <a:gd name="connsiteX14" fmla="*/ 865554 w 2927820"/>
                  <a:gd name="connsiteY14" fmla="*/ 811525 h 1722033"/>
                  <a:gd name="connsiteX15" fmla="*/ 134811 w 2927820"/>
                  <a:gd name="connsiteY15" fmla="*/ 808852 h 1722033"/>
                  <a:gd name="connsiteX16" fmla="*/ 0 w 2927820"/>
                  <a:gd name="connsiteY16" fmla="*/ 674041 h 1722033"/>
                  <a:gd name="connsiteX17" fmla="*/ 0 w 2927820"/>
                  <a:gd name="connsiteY17" fmla="*/ 674043 h 1722033"/>
                  <a:gd name="connsiteX18" fmla="*/ 0 w 2927820"/>
                  <a:gd name="connsiteY18" fmla="*/ 471830 h 1722033"/>
                  <a:gd name="connsiteX19" fmla="*/ 0 w 2927820"/>
                  <a:gd name="connsiteY19" fmla="*/ 471830 h 1722033"/>
                  <a:gd name="connsiteX20" fmla="*/ 0 w 2927820"/>
                  <a:gd name="connsiteY20" fmla="*/ 134811 h 1722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722033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833194" y="1722033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flipH="1">
                <a:off x="5146466" y="3689851"/>
                <a:ext cx="185905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really don’t want to…</a:t>
                </a:r>
              </a:p>
            </p:txBody>
          </p:sp>
        </p:grpSp>
        <p:pic>
          <p:nvPicPr>
            <p:cNvPr id="203" name="Picture 5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9760" y="2799225"/>
              <a:ext cx="575862" cy="5163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437944" y="2565463"/>
            <a:ext cx="3479352" cy="1560306"/>
            <a:chOff x="3437944" y="2565463"/>
            <a:chExt cx="3479352" cy="1560306"/>
          </a:xfrm>
        </p:grpSpPr>
        <p:grpSp>
          <p:nvGrpSpPr>
            <p:cNvPr id="198" name="Group 197"/>
            <p:cNvGrpSpPr/>
            <p:nvPr/>
          </p:nvGrpSpPr>
          <p:grpSpPr>
            <a:xfrm rot="9919473">
              <a:off x="3437944" y="2565463"/>
              <a:ext cx="3479352" cy="1560306"/>
              <a:chOff x="4372451" y="1744793"/>
              <a:chExt cx="3479352" cy="1560306"/>
            </a:xfrm>
          </p:grpSpPr>
          <p:sp>
            <p:nvSpPr>
              <p:cNvPr id="200" name="Rounded Rectangular Callout 27"/>
              <p:cNvSpPr/>
              <p:nvPr/>
            </p:nvSpPr>
            <p:spPr>
              <a:xfrm rot="862136" flipH="1">
                <a:off x="4372451" y="1832340"/>
                <a:ext cx="3479352" cy="1472759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1228719 w 2106376"/>
                  <a:gd name="connsiteY14" fmla="*/ 592500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032912 w 2106376"/>
                  <a:gd name="connsiteY12" fmla="*/ 577784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036542"/>
                  <a:gd name="connsiteX1" fmla="*/ 98752 w 2106376"/>
                  <a:gd name="connsiteY1" fmla="*/ 0 h 1036542"/>
                  <a:gd name="connsiteX2" fmla="*/ 1228719 w 2106376"/>
                  <a:gd name="connsiteY2" fmla="*/ 0 h 1036542"/>
                  <a:gd name="connsiteX3" fmla="*/ 1228719 w 2106376"/>
                  <a:gd name="connsiteY3" fmla="*/ 0 h 1036542"/>
                  <a:gd name="connsiteX4" fmla="*/ 1755313 w 2106376"/>
                  <a:gd name="connsiteY4" fmla="*/ 0 h 1036542"/>
                  <a:gd name="connsiteX5" fmla="*/ 2007624 w 2106376"/>
                  <a:gd name="connsiteY5" fmla="*/ 0 h 1036542"/>
                  <a:gd name="connsiteX6" fmla="*/ 2106376 w 2106376"/>
                  <a:gd name="connsiteY6" fmla="*/ 98752 h 1036542"/>
                  <a:gd name="connsiteX7" fmla="*/ 2106376 w 2106376"/>
                  <a:gd name="connsiteY7" fmla="*/ 345625 h 1036542"/>
                  <a:gd name="connsiteX8" fmla="*/ 2106376 w 2106376"/>
                  <a:gd name="connsiteY8" fmla="*/ 345625 h 1036542"/>
                  <a:gd name="connsiteX9" fmla="*/ 2106376 w 2106376"/>
                  <a:gd name="connsiteY9" fmla="*/ 493750 h 1036542"/>
                  <a:gd name="connsiteX10" fmla="*/ 2106376 w 2106376"/>
                  <a:gd name="connsiteY10" fmla="*/ 493748 h 1036542"/>
                  <a:gd name="connsiteX11" fmla="*/ 2007624 w 2106376"/>
                  <a:gd name="connsiteY11" fmla="*/ 592500 h 1036542"/>
                  <a:gd name="connsiteX12" fmla="*/ 1032912 w 2106376"/>
                  <a:gd name="connsiteY12" fmla="*/ 577784 h 1036542"/>
                  <a:gd name="connsiteX13" fmla="*/ 400699 w 2106376"/>
                  <a:gd name="connsiteY13" fmla="*/ 1036542 h 1036542"/>
                  <a:gd name="connsiteX14" fmla="*/ 753636 w 2106376"/>
                  <a:gd name="connsiteY14" fmla="*/ 570085 h 1036542"/>
                  <a:gd name="connsiteX15" fmla="*/ 98752 w 2106376"/>
                  <a:gd name="connsiteY15" fmla="*/ 592500 h 1036542"/>
                  <a:gd name="connsiteX16" fmla="*/ 0 w 2106376"/>
                  <a:gd name="connsiteY16" fmla="*/ 493748 h 1036542"/>
                  <a:gd name="connsiteX17" fmla="*/ 0 w 2106376"/>
                  <a:gd name="connsiteY17" fmla="*/ 493750 h 1036542"/>
                  <a:gd name="connsiteX18" fmla="*/ 0 w 2106376"/>
                  <a:gd name="connsiteY18" fmla="*/ 345625 h 1036542"/>
                  <a:gd name="connsiteX19" fmla="*/ 0 w 2106376"/>
                  <a:gd name="connsiteY19" fmla="*/ 345625 h 1036542"/>
                  <a:gd name="connsiteX20" fmla="*/ 0 w 2106376"/>
                  <a:gd name="connsiteY20" fmla="*/ 98752 h 1036542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53636 w 2106376"/>
                  <a:gd name="connsiteY14" fmla="*/ 570085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863544"/>
                  <a:gd name="connsiteX1" fmla="*/ 98752 w 2106376"/>
                  <a:gd name="connsiteY1" fmla="*/ 0 h 863544"/>
                  <a:gd name="connsiteX2" fmla="*/ 1228719 w 2106376"/>
                  <a:gd name="connsiteY2" fmla="*/ 0 h 863544"/>
                  <a:gd name="connsiteX3" fmla="*/ 1228719 w 2106376"/>
                  <a:gd name="connsiteY3" fmla="*/ 0 h 863544"/>
                  <a:gd name="connsiteX4" fmla="*/ 1755313 w 2106376"/>
                  <a:gd name="connsiteY4" fmla="*/ 0 h 863544"/>
                  <a:gd name="connsiteX5" fmla="*/ 2007624 w 2106376"/>
                  <a:gd name="connsiteY5" fmla="*/ 0 h 863544"/>
                  <a:gd name="connsiteX6" fmla="*/ 2106376 w 2106376"/>
                  <a:gd name="connsiteY6" fmla="*/ 98752 h 863544"/>
                  <a:gd name="connsiteX7" fmla="*/ 2106376 w 2106376"/>
                  <a:gd name="connsiteY7" fmla="*/ 345625 h 863544"/>
                  <a:gd name="connsiteX8" fmla="*/ 2106376 w 2106376"/>
                  <a:gd name="connsiteY8" fmla="*/ 345625 h 863544"/>
                  <a:gd name="connsiteX9" fmla="*/ 2106376 w 2106376"/>
                  <a:gd name="connsiteY9" fmla="*/ 493750 h 863544"/>
                  <a:gd name="connsiteX10" fmla="*/ 2106376 w 2106376"/>
                  <a:gd name="connsiteY10" fmla="*/ 493748 h 863544"/>
                  <a:gd name="connsiteX11" fmla="*/ 2007624 w 2106376"/>
                  <a:gd name="connsiteY11" fmla="*/ 592500 h 863544"/>
                  <a:gd name="connsiteX12" fmla="*/ 1029549 w 2106376"/>
                  <a:gd name="connsiteY12" fmla="*/ 592354 h 863544"/>
                  <a:gd name="connsiteX13" fmla="*/ 561016 w 2106376"/>
                  <a:gd name="connsiteY13" fmla="*/ 863544 h 863544"/>
                  <a:gd name="connsiteX14" fmla="*/ 739965 w 2106376"/>
                  <a:gd name="connsiteY14" fmla="*/ 584714 h 863544"/>
                  <a:gd name="connsiteX15" fmla="*/ 98752 w 2106376"/>
                  <a:gd name="connsiteY15" fmla="*/ 592500 h 863544"/>
                  <a:gd name="connsiteX16" fmla="*/ 0 w 2106376"/>
                  <a:gd name="connsiteY16" fmla="*/ 493748 h 863544"/>
                  <a:gd name="connsiteX17" fmla="*/ 0 w 2106376"/>
                  <a:gd name="connsiteY17" fmla="*/ 493750 h 863544"/>
                  <a:gd name="connsiteX18" fmla="*/ 0 w 2106376"/>
                  <a:gd name="connsiteY18" fmla="*/ 345625 h 863544"/>
                  <a:gd name="connsiteX19" fmla="*/ 0 w 2106376"/>
                  <a:gd name="connsiteY19" fmla="*/ 345625 h 863544"/>
                  <a:gd name="connsiteX20" fmla="*/ 0 w 2106376"/>
                  <a:gd name="connsiteY20" fmla="*/ 98752 h 86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863544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029549" y="592354"/>
                    </a:lnTo>
                    <a:lnTo>
                      <a:pt x="561016" y="863544"/>
                    </a:lnTo>
                    <a:lnTo>
                      <a:pt x="739965" y="584714"/>
                    </a:lnTo>
                    <a:cubicBezTo>
                      <a:pt x="433432" y="584196"/>
                      <a:pt x="312490" y="589905"/>
                      <a:pt x="98752" y="592500"/>
                    </a:cubicBez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 rot="889299" flipH="1" flipV="1">
                <a:off x="4457846" y="1744793"/>
                <a:ext cx="2709113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Oh, come on, you should have a beer. Everyone else is drinking.  </a:t>
                </a:r>
              </a:p>
            </p:txBody>
          </p:sp>
        </p:grpSp>
        <p:pic>
          <p:nvPicPr>
            <p:cNvPr id="202" name="Picture 4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9534" y="3265349"/>
              <a:ext cx="568766" cy="53676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364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4" cy="703523"/>
              <a:chOff x="7687587" y="1507638"/>
              <a:chExt cx="3123764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88" y="1650456"/>
                <a:ext cx="2135263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2075433" y="1035791"/>
            <a:ext cx="2985952" cy="1262634"/>
            <a:chOff x="1817717" y="1490403"/>
            <a:chExt cx="1837065" cy="879164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7717" y="1490403"/>
              <a:ext cx="1791991" cy="879164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94007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427751" y="1094007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46480" y="1510238"/>
              <a:ext cx="1408302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Name-Calling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60" name="Picture 5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585378" y="3638038"/>
            <a:ext cx="2495394" cy="1230145"/>
            <a:chOff x="4090337" y="3614667"/>
            <a:chExt cx="2495394" cy="1230145"/>
          </a:xfrm>
        </p:grpSpPr>
        <p:sp>
          <p:nvSpPr>
            <p:cNvPr id="65" name="Rounded Rectangular Callout 27"/>
            <p:cNvSpPr/>
            <p:nvPr/>
          </p:nvSpPr>
          <p:spPr>
            <a:xfrm flipH="1">
              <a:off x="4090337" y="3614667"/>
              <a:ext cx="2128344" cy="1230145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392487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1675793" y="1392487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flipH="1">
              <a:off x="4726675" y="3619694"/>
              <a:ext cx="185905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You are so stupid!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213784" y="3710940"/>
              <a:ext cx="493102" cy="444360"/>
              <a:chOff x="-29325" y="4837227"/>
              <a:chExt cx="342731" cy="308853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-29325" y="4850123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>
                <a:off x="30333" y="4837227"/>
                <a:ext cx="243919" cy="3088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4958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8" cy="703523"/>
              <a:chOff x="7687587" y="1507638"/>
              <a:chExt cx="3123768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89" y="1650458"/>
                <a:ext cx="2135266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3017106" y="993502"/>
            <a:ext cx="2449464" cy="1235461"/>
            <a:chOff x="1817551" y="1505217"/>
            <a:chExt cx="1506998" cy="860243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7551" y="1505217"/>
              <a:ext cx="1506998" cy="860243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  <a:gd name="connsiteX0" fmla="*/ 0 w 2054598"/>
                <a:gd name="connsiteY0" fmla="*/ 98979 h 1133216"/>
                <a:gd name="connsiteX1" fmla="*/ 98979 w 2054598"/>
                <a:gd name="connsiteY1" fmla="*/ 0 h 1133216"/>
                <a:gd name="connsiteX2" fmla="*/ 1198401 w 2054598"/>
                <a:gd name="connsiteY2" fmla="*/ 0 h 1133216"/>
                <a:gd name="connsiteX3" fmla="*/ 1198401 w 2054598"/>
                <a:gd name="connsiteY3" fmla="*/ 0 h 1133216"/>
                <a:gd name="connsiteX4" fmla="*/ 1712002 w 2054598"/>
                <a:gd name="connsiteY4" fmla="*/ 0 h 1133216"/>
                <a:gd name="connsiteX5" fmla="*/ 1955423 w 2054598"/>
                <a:gd name="connsiteY5" fmla="*/ 0 h 1133216"/>
                <a:gd name="connsiteX6" fmla="*/ 2054402 w 2054598"/>
                <a:gd name="connsiteY6" fmla="*/ 98979 h 1133216"/>
                <a:gd name="connsiteX7" fmla="*/ 2054404 w 2054598"/>
                <a:gd name="connsiteY7" fmla="*/ 305907 h 1133216"/>
                <a:gd name="connsiteX8" fmla="*/ 2054402 w 2054598"/>
                <a:gd name="connsiteY8" fmla="*/ 441925 h 1133216"/>
                <a:gd name="connsiteX9" fmla="*/ 1968394 w 2054598"/>
                <a:gd name="connsiteY9" fmla="*/ 564925 h 1133216"/>
                <a:gd name="connsiteX10" fmla="*/ 1529123 w 2054598"/>
                <a:gd name="connsiteY10" fmla="*/ 577948 h 1133216"/>
                <a:gd name="connsiteX11" fmla="*/ 1165572 w 2054598"/>
                <a:gd name="connsiteY11" fmla="*/ 1133216 h 1133216"/>
                <a:gd name="connsiteX12" fmla="*/ 1198401 w 2054598"/>
                <a:gd name="connsiteY12" fmla="*/ 593860 h 1133216"/>
                <a:gd name="connsiteX13" fmla="*/ 98979 w 2054598"/>
                <a:gd name="connsiteY13" fmla="*/ 593860 h 1133216"/>
                <a:gd name="connsiteX14" fmla="*/ 0 w 2054598"/>
                <a:gd name="connsiteY14" fmla="*/ 494881 h 1133216"/>
                <a:gd name="connsiteX15" fmla="*/ 0 w 2054598"/>
                <a:gd name="connsiteY15" fmla="*/ 494883 h 1133216"/>
                <a:gd name="connsiteX16" fmla="*/ 0 w 2054598"/>
                <a:gd name="connsiteY16" fmla="*/ 346418 h 1133216"/>
                <a:gd name="connsiteX17" fmla="*/ 0 w 2054598"/>
                <a:gd name="connsiteY17" fmla="*/ 346418 h 1133216"/>
                <a:gd name="connsiteX18" fmla="*/ 0 w 2054598"/>
                <a:gd name="connsiteY18" fmla="*/ 98979 h 1133216"/>
                <a:gd name="connsiteX0" fmla="*/ 0 w 2054598"/>
                <a:gd name="connsiteY0" fmla="*/ 98979 h 1070462"/>
                <a:gd name="connsiteX1" fmla="*/ 98979 w 2054598"/>
                <a:gd name="connsiteY1" fmla="*/ 0 h 1070462"/>
                <a:gd name="connsiteX2" fmla="*/ 1198401 w 2054598"/>
                <a:gd name="connsiteY2" fmla="*/ 0 h 1070462"/>
                <a:gd name="connsiteX3" fmla="*/ 1198401 w 2054598"/>
                <a:gd name="connsiteY3" fmla="*/ 0 h 1070462"/>
                <a:gd name="connsiteX4" fmla="*/ 1712002 w 2054598"/>
                <a:gd name="connsiteY4" fmla="*/ 0 h 1070462"/>
                <a:gd name="connsiteX5" fmla="*/ 1955423 w 2054598"/>
                <a:gd name="connsiteY5" fmla="*/ 0 h 1070462"/>
                <a:gd name="connsiteX6" fmla="*/ 2054402 w 2054598"/>
                <a:gd name="connsiteY6" fmla="*/ 98979 h 1070462"/>
                <a:gd name="connsiteX7" fmla="*/ 2054404 w 2054598"/>
                <a:gd name="connsiteY7" fmla="*/ 305907 h 1070462"/>
                <a:gd name="connsiteX8" fmla="*/ 2054402 w 2054598"/>
                <a:gd name="connsiteY8" fmla="*/ 441925 h 1070462"/>
                <a:gd name="connsiteX9" fmla="*/ 1968394 w 2054598"/>
                <a:gd name="connsiteY9" fmla="*/ 564925 h 1070462"/>
                <a:gd name="connsiteX10" fmla="*/ 1529123 w 2054598"/>
                <a:gd name="connsiteY10" fmla="*/ 577948 h 1070462"/>
                <a:gd name="connsiteX11" fmla="*/ 1180763 w 2054598"/>
                <a:gd name="connsiteY11" fmla="*/ 1070462 h 1070462"/>
                <a:gd name="connsiteX12" fmla="*/ 1198401 w 2054598"/>
                <a:gd name="connsiteY12" fmla="*/ 593860 h 1070462"/>
                <a:gd name="connsiteX13" fmla="*/ 98979 w 2054598"/>
                <a:gd name="connsiteY13" fmla="*/ 593860 h 1070462"/>
                <a:gd name="connsiteX14" fmla="*/ 0 w 2054598"/>
                <a:gd name="connsiteY14" fmla="*/ 494881 h 1070462"/>
                <a:gd name="connsiteX15" fmla="*/ 0 w 2054598"/>
                <a:gd name="connsiteY15" fmla="*/ 494883 h 1070462"/>
                <a:gd name="connsiteX16" fmla="*/ 0 w 2054598"/>
                <a:gd name="connsiteY16" fmla="*/ 346418 h 1070462"/>
                <a:gd name="connsiteX17" fmla="*/ 0 w 2054598"/>
                <a:gd name="connsiteY17" fmla="*/ 346418 h 1070462"/>
                <a:gd name="connsiteX18" fmla="*/ 0 w 2054598"/>
                <a:gd name="connsiteY18" fmla="*/ 98979 h 107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70462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180763" y="1070462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88499" y="1526817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Affection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" name="Group 2"/>
          <p:cNvGrpSpPr/>
          <p:nvPr/>
        </p:nvGrpSpPr>
        <p:grpSpPr>
          <a:xfrm rot="8405266">
            <a:off x="1032569" y="1581850"/>
            <a:ext cx="2641669" cy="1630815"/>
            <a:chOff x="706581" y="2857890"/>
            <a:chExt cx="2641669" cy="1630815"/>
          </a:xfrm>
        </p:grpSpPr>
        <p:grpSp>
          <p:nvGrpSpPr>
            <p:cNvPr id="14" name="Group 13"/>
            <p:cNvGrpSpPr/>
            <p:nvPr/>
          </p:nvGrpSpPr>
          <p:grpSpPr>
            <a:xfrm rot="2405408" flipV="1">
              <a:off x="706581" y="2857890"/>
              <a:ext cx="2641669" cy="1229577"/>
              <a:chOff x="3889568" y="4149488"/>
              <a:chExt cx="2641669" cy="1229577"/>
            </a:xfrm>
          </p:grpSpPr>
          <p:sp>
            <p:nvSpPr>
              <p:cNvPr id="65" name="Rounded Rectangular Callout 27"/>
              <p:cNvSpPr/>
              <p:nvPr/>
            </p:nvSpPr>
            <p:spPr>
              <a:xfrm rot="10674" flipH="1">
                <a:off x="3889568" y="4149488"/>
                <a:ext cx="2641669" cy="1229577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53550"/>
                  <a:gd name="connsiteX1" fmla="*/ 134811 w 2927820"/>
                  <a:gd name="connsiteY1" fmla="*/ 0 h 1653550"/>
                  <a:gd name="connsiteX2" fmla="*/ 487970 w 2927820"/>
                  <a:gd name="connsiteY2" fmla="*/ 0 h 1653550"/>
                  <a:gd name="connsiteX3" fmla="*/ 487970 w 2927820"/>
                  <a:gd name="connsiteY3" fmla="*/ 0 h 1653550"/>
                  <a:gd name="connsiteX4" fmla="*/ 1219925 w 2927820"/>
                  <a:gd name="connsiteY4" fmla="*/ 0 h 1653550"/>
                  <a:gd name="connsiteX5" fmla="*/ 2793009 w 2927820"/>
                  <a:gd name="connsiteY5" fmla="*/ 0 h 1653550"/>
                  <a:gd name="connsiteX6" fmla="*/ 2927820 w 2927820"/>
                  <a:gd name="connsiteY6" fmla="*/ 134811 h 1653550"/>
                  <a:gd name="connsiteX7" fmla="*/ 2927820 w 2927820"/>
                  <a:gd name="connsiteY7" fmla="*/ 471830 h 1653550"/>
                  <a:gd name="connsiteX8" fmla="*/ 2927820 w 2927820"/>
                  <a:gd name="connsiteY8" fmla="*/ 471830 h 1653550"/>
                  <a:gd name="connsiteX9" fmla="*/ 2927820 w 2927820"/>
                  <a:gd name="connsiteY9" fmla="*/ 674043 h 1653550"/>
                  <a:gd name="connsiteX10" fmla="*/ 2927820 w 2927820"/>
                  <a:gd name="connsiteY10" fmla="*/ 674041 h 1653550"/>
                  <a:gd name="connsiteX11" fmla="*/ 2793009 w 2927820"/>
                  <a:gd name="connsiteY11" fmla="*/ 808852 h 1653550"/>
                  <a:gd name="connsiteX12" fmla="*/ 1466693 w 2927820"/>
                  <a:gd name="connsiteY12" fmla="*/ 828694 h 1653550"/>
                  <a:gd name="connsiteX13" fmla="*/ 748008 w 2927820"/>
                  <a:gd name="connsiteY13" fmla="*/ 1653550 h 1653550"/>
                  <a:gd name="connsiteX14" fmla="*/ 865554 w 2927820"/>
                  <a:gd name="connsiteY14" fmla="*/ 811525 h 1653550"/>
                  <a:gd name="connsiteX15" fmla="*/ 134811 w 2927820"/>
                  <a:gd name="connsiteY15" fmla="*/ 808852 h 1653550"/>
                  <a:gd name="connsiteX16" fmla="*/ 0 w 2927820"/>
                  <a:gd name="connsiteY16" fmla="*/ 674041 h 1653550"/>
                  <a:gd name="connsiteX17" fmla="*/ 0 w 2927820"/>
                  <a:gd name="connsiteY17" fmla="*/ 674043 h 1653550"/>
                  <a:gd name="connsiteX18" fmla="*/ 0 w 2927820"/>
                  <a:gd name="connsiteY18" fmla="*/ 471830 h 1653550"/>
                  <a:gd name="connsiteX19" fmla="*/ 0 w 2927820"/>
                  <a:gd name="connsiteY19" fmla="*/ 471830 h 1653550"/>
                  <a:gd name="connsiteX20" fmla="*/ 0 w 2927820"/>
                  <a:gd name="connsiteY20" fmla="*/ 134811 h 1653550"/>
                  <a:gd name="connsiteX0" fmla="*/ 0 w 2927820"/>
                  <a:gd name="connsiteY0" fmla="*/ 134811 h 1219630"/>
                  <a:gd name="connsiteX1" fmla="*/ 134811 w 2927820"/>
                  <a:gd name="connsiteY1" fmla="*/ 0 h 1219630"/>
                  <a:gd name="connsiteX2" fmla="*/ 487970 w 2927820"/>
                  <a:gd name="connsiteY2" fmla="*/ 0 h 1219630"/>
                  <a:gd name="connsiteX3" fmla="*/ 487970 w 2927820"/>
                  <a:gd name="connsiteY3" fmla="*/ 0 h 1219630"/>
                  <a:gd name="connsiteX4" fmla="*/ 1219925 w 2927820"/>
                  <a:gd name="connsiteY4" fmla="*/ 0 h 1219630"/>
                  <a:gd name="connsiteX5" fmla="*/ 2793009 w 2927820"/>
                  <a:gd name="connsiteY5" fmla="*/ 0 h 1219630"/>
                  <a:gd name="connsiteX6" fmla="*/ 2927820 w 2927820"/>
                  <a:gd name="connsiteY6" fmla="*/ 134811 h 1219630"/>
                  <a:gd name="connsiteX7" fmla="*/ 2927820 w 2927820"/>
                  <a:gd name="connsiteY7" fmla="*/ 471830 h 1219630"/>
                  <a:gd name="connsiteX8" fmla="*/ 2927820 w 2927820"/>
                  <a:gd name="connsiteY8" fmla="*/ 471830 h 1219630"/>
                  <a:gd name="connsiteX9" fmla="*/ 2927820 w 2927820"/>
                  <a:gd name="connsiteY9" fmla="*/ 674043 h 1219630"/>
                  <a:gd name="connsiteX10" fmla="*/ 2927820 w 2927820"/>
                  <a:gd name="connsiteY10" fmla="*/ 674041 h 1219630"/>
                  <a:gd name="connsiteX11" fmla="*/ 2793009 w 2927820"/>
                  <a:gd name="connsiteY11" fmla="*/ 808852 h 1219630"/>
                  <a:gd name="connsiteX12" fmla="*/ 1466693 w 2927820"/>
                  <a:gd name="connsiteY12" fmla="*/ 828694 h 1219630"/>
                  <a:gd name="connsiteX13" fmla="*/ 1780025 w 2927820"/>
                  <a:gd name="connsiteY13" fmla="*/ 1219630 h 1219630"/>
                  <a:gd name="connsiteX14" fmla="*/ 865554 w 2927820"/>
                  <a:gd name="connsiteY14" fmla="*/ 811525 h 1219630"/>
                  <a:gd name="connsiteX15" fmla="*/ 134811 w 2927820"/>
                  <a:gd name="connsiteY15" fmla="*/ 808852 h 1219630"/>
                  <a:gd name="connsiteX16" fmla="*/ 0 w 2927820"/>
                  <a:gd name="connsiteY16" fmla="*/ 674041 h 1219630"/>
                  <a:gd name="connsiteX17" fmla="*/ 0 w 2927820"/>
                  <a:gd name="connsiteY17" fmla="*/ 674043 h 1219630"/>
                  <a:gd name="connsiteX18" fmla="*/ 0 w 2927820"/>
                  <a:gd name="connsiteY18" fmla="*/ 471830 h 1219630"/>
                  <a:gd name="connsiteX19" fmla="*/ 0 w 2927820"/>
                  <a:gd name="connsiteY19" fmla="*/ 471830 h 1219630"/>
                  <a:gd name="connsiteX20" fmla="*/ 0 w 2927820"/>
                  <a:gd name="connsiteY20" fmla="*/ 134811 h 1219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219630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1780025" y="1219630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rot="21348" flipH="1">
                <a:off x="3907581" y="4203347"/>
                <a:ext cx="185905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sent it because I care about you.</a:t>
                </a:r>
              </a:p>
            </p:txBody>
          </p:sp>
        </p:grpSp>
        <p:pic>
          <p:nvPicPr>
            <p:cNvPr id="67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94734" flipH="1" flipV="1">
              <a:off x="2251249" y="3898524"/>
              <a:ext cx="619039" cy="5901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68" name="Picture 6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456599" y="3922640"/>
            <a:ext cx="3433164" cy="1350017"/>
            <a:chOff x="3456599" y="3922640"/>
            <a:chExt cx="3433164" cy="1350017"/>
          </a:xfrm>
        </p:grpSpPr>
        <p:grpSp>
          <p:nvGrpSpPr>
            <p:cNvPr id="198" name="Group 197"/>
            <p:cNvGrpSpPr/>
            <p:nvPr/>
          </p:nvGrpSpPr>
          <p:grpSpPr>
            <a:xfrm rot="9919473">
              <a:off x="3456599" y="3922640"/>
              <a:ext cx="3433164" cy="1350017"/>
              <a:chOff x="4402182" y="1962891"/>
              <a:chExt cx="3433164" cy="1350017"/>
            </a:xfrm>
          </p:grpSpPr>
          <p:sp>
            <p:nvSpPr>
              <p:cNvPr id="200" name="Rounded Rectangular Callout 27"/>
              <p:cNvSpPr/>
              <p:nvPr/>
            </p:nvSpPr>
            <p:spPr>
              <a:xfrm rot="862136" flipH="1">
                <a:off x="4434377" y="1962891"/>
                <a:ext cx="3400969" cy="1350017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1228719 w 2106376"/>
                  <a:gd name="connsiteY14" fmla="*/ 592500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032912 w 2106376"/>
                  <a:gd name="connsiteY12" fmla="*/ 577784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036542"/>
                  <a:gd name="connsiteX1" fmla="*/ 98752 w 2106376"/>
                  <a:gd name="connsiteY1" fmla="*/ 0 h 1036542"/>
                  <a:gd name="connsiteX2" fmla="*/ 1228719 w 2106376"/>
                  <a:gd name="connsiteY2" fmla="*/ 0 h 1036542"/>
                  <a:gd name="connsiteX3" fmla="*/ 1228719 w 2106376"/>
                  <a:gd name="connsiteY3" fmla="*/ 0 h 1036542"/>
                  <a:gd name="connsiteX4" fmla="*/ 1755313 w 2106376"/>
                  <a:gd name="connsiteY4" fmla="*/ 0 h 1036542"/>
                  <a:gd name="connsiteX5" fmla="*/ 2007624 w 2106376"/>
                  <a:gd name="connsiteY5" fmla="*/ 0 h 1036542"/>
                  <a:gd name="connsiteX6" fmla="*/ 2106376 w 2106376"/>
                  <a:gd name="connsiteY6" fmla="*/ 98752 h 1036542"/>
                  <a:gd name="connsiteX7" fmla="*/ 2106376 w 2106376"/>
                  <a:gd name="connsiteY7" fmla="*/ 345625 h 1036542"/>
                  <a:gd name="connsiteX8" fmla="*/ 2106376 w 2106376"/>
                  <a:gd name="connsiteY8" fmla="*/ 345625 h 1036542"/>
                  <a:gd name="connsiteX9" fmla="*/ 2106376 w 2106376"/>
                  <a:gd name="connsiteY9" fmla="*/ 493750 h 1036542"/>
                  <a:gd name="connsiteX10" fmla="*/ 2106376 w 2106376"/>
                  <a:gd name="connsiteY10" fmla="*/ 493748 h 1036542"/>
                  <a:gd name="connsiteX11" fmla="*/ 2007624 w 2106376"/>
                  <a:gd name="connsiteY11" fmla="*/ 592500 h 1036542"/>
                  <a:gd name="connsiteX12" fmla="*/ 1032912 w 2106376"/>
                  <a:gd name="connsiteY12" fmla="*/ 577784 h 1036542"/>
                  <a:gd name="connsiteX13" fmla="*/ 400699 w 2106376"/>
                  <a:gd name="connsiteY13" fmla="*/ 1036542 h 1036542"/>
                  <a:gd name="connsiteX14" fmla="*/ 753636 w 2106376"/>
                  <a:gd name="connsiteY14" fmla="*/ 570085 h 1036542"/>
                  <a:gd name="connsiteX15" fmla="*/ 98752 w 2106376"/>
                  <a:gd name="connsiteY15" fmla="*/ 592500 h 1036542"/>
                  <a:gd name="connsiteX16" fmla="*/ 0 w 2106376"/>
                  <a:gd name="connsiteY16" fmla="*/ 493748 h 1036542"/>
                  <a:gd name="connsiteX17" fmla="*/ 0 w 2106376"/>
                  <a:gd name="connsiteY17" fmla="*/ 493750 h 1036542"/>
                  <a:gd name="connsiteX18" fmla="*/ 0 w 2106376"/>
                  <a:gd name="connsiteY18" fmla="*/ 345625 h 1036542"/>
                  <a:gd name="connsiteX19" fmla="*/ 0 w 2106376"/>
                  <a:gd name="connsiteY19" fmla="*/ 345625 h 1036542"/>
                  <a:gd name="connsiteX20" fmla="*/ 0 w 2106376"/>
                  <a:gd name="connsiteY20" fmla="*/ 98752 h 1036542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53636 w 2106376"/>
                  <a:gd name="connsiteY14" fmla="*/ 570085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863544"/>
                  <a:gd name="connsiteX1" fmla="*/ 98752 w 2106376"/>
                  <a:gd name="connsiteY1" fmla="*/ 0 h 863544"/>
                  <a:gd name="connsiteX2" fmla="*/ 1228719 w 2106376"/>
                  <a:gd name="connsiteY2" fmla="*/ 0 h 863544"/>
                  <a:gd name="connsiteX3" fmla="*/ 1228719 w 2106376"/>
                  <a:gd name="connsiteY3" fmla="*/ 0 h 863544"/>
                  <a:gd name="connsiteX4" fmla="*/ 1755313 w 2106376"/>
                  <a:gd name="connsiteY4" fmla="*/ 0 h 863544"/>
                  <a:gd name="connsiteX5" fmla="*/ 2007624 w 2106376"/>
                  <a:gd name="connsiteY5" fmla="*/ 0 h 863544"/>
                  <a:gd name="connsiteX6" fmla="*/ 2106376 w 2106376"/>
                  <a:gd name="connsiteY6" fmla="*/ 98752 h 863544"/>
                  <a:gd name="connsiteX7" fmla="*/ 2106376 w 2106376"/>
                  <a:gd name="connsiteY7" fmla="*/ 345625 h 863544"/>
                  <a:gd name="connsiteX8" fmla="*/ 2106376 w 2106376"/>
                  <a:gd name="connsiteY8" fmla="*/ 345625 h 863544"/>
                  <a:gd name="connsiteX9" fmla="*/ 2106376 w 2106376"/>
                  <a:gd name="connsiteY9" fmla="*/ 493750 h 863544"/>
                  <a:gd name="connsiteX10" fmla="*/ 2106376 w 2106376"/>
                  <a:gd name="connsiteY10" fmla="*/ 493748 h 863544"/>
                  <a:gd name="connsiteX11" fmla="*/ 2007624 w 2106376"/>
                  <a:gd name="connsiteY11" fmla="*/ 592500 h 863544"/>
                  <a:gd name="connsiteX12" fmla="*/ 1029549 w 2106376"/>
                  <a:gd name="connsiteY12" fmla="*/ 592354 h 863544"/>
                  <a:gd name="connsiteX13" fmla="*/ 561016 w 2106376"/>
                  <a:gd name="connsiteY13" fmla="*/ 863544 h 863544"/>
                  <a:gd name="connsiteX14" fmla="*/ 739965 w 2106376"/>
                  <a:gd name="connsiteY14" fmla="*/ 584714 h 863544"/>
                  <a:gd name="connsiteX15" fmla="*/ 98752 w 2106376"/>
                  <a:gd name="connsiteY15" fmla="*/ 592500 h 863544"/>
                  <a:gd name="connsiteX16" fmla="*/ 0 w 2106376"/>
                  <a:gd name="connsiteY16" fmla="*/ 493748 h 863544"/>
                  <a:gd name="connsiteX17" fmla="*/ 0 w 2106376"/>
                  <a:gd name="connsiteY17" fmla="*/ 493750 h 863544"/>
                  <a:gd name="connsiteX18" fmla="*/ 0 w 2106376"/>
                  <a:gd name="connsiteY18" fmla="*/ 345625 h 863544"/>
                  <a:gd name="connsiteX19" fmla="*/ 0 w 2106376"/>
                  <a:gd name="connsiteY19" fmla="*/ 345625 h 863544"/>
                  <a:gd name="connsiteX20" fmla="*/ 0 w 2106376"/>
                  <a:gd name="connsiteY20" fmla="*/ 98752 h 86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863544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029549" y="592354"/>
                    </a:lnTo>
                    <a:lnTo>
                      <a:pt x="561016" y="863544"/>
                    </a:lnTo>
                    <a:lnTo>
                      <a:pt x="739965" y="584714"/>
                    </a:lnTo>
                    <a:cubicBezTo>
                      <a:pt x="433432" y="584196"/>
                      <a:pt x="312490" y="589905"/>
                      <a:pt x="98752" y="592500"/>
                    </a:cubicBez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 rot="889299" flipH="1" flipV="1">
                <a:off x="4402182" y="1986235"/>
                <a:ext cx="2709113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love that card! It was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so sweet and thoughtful.</a:t>
                </a:r>
              </a:p>
            </p:txBody>
          </p:sp>
        </p:grpSp>
        <p:pic>
          <p:nvPicPr>
            <p:cNvPr id="64" name="Picture 5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270" y="4516772"/>
              <a:ext cx="610568" cy="5518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83062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ounded Rectangle 242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Flowchart: Off-page Connector 245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TextBox 246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248" name="Rectangle 247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9" name="Oval 248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Rounded Rectangle 249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ounded Rectangle 250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254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255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25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7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259" name="Rectangle 258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60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261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62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263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264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5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267" name="Rectangle 266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68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269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70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271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27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27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275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6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277" name="Rectangle 276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78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4" cy="703523"/>
              <a:chOff x="7687587" y="1507638"/>
              <a:chExt cx="3123764" cy="703523"/>
            </a:xfrm>
            <a:grpFill/>
          </p:grpSpPr>
          <p:sp>
            <p:nvSpPr>
              <p:cNvPr id="279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80" name="Rectangle 11"/>
              <p:cNvSpPr>
                <a:spLocks/>
              </p:cNvSpPr>
              <p:nvPr/>
            </p:nvSpPr>
            <p:spPr bwMode="auto">
              <a:xfrm rot="69871">
                <a:off x="8676088" y="1650456"/>
                <a:ext cx="2135263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281" name="Group 280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282" name="Rectangle 281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83" name="Group 282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285" name="Rectangle 284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6" name="Picture 28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284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287" name="Picture 28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sp>
        <p:nvSpPr>
          <p:cNvPr id="288" name="Rectangle 287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5" name="Group 304"/>
          <p:cNvGrpSpPr/>
          <p:nvPr/>
        </p:nvGrpSpPr>
        <p:grpSpPr>
          <a:xfrm rot="319676">
            <a:off x="1436881" y="1151326"/>
            <a:ext cx="2348002" cy="690112"/>
            <a:chOff x="820155" y="2092507"/>
            <a:chExt cx="2348002" cy="690112"/>
          </a:xfrm>
        </p:grpSpPr>
        <p:sp>
          <p:nvSpPr>
            <p:cNvPr id="306" name="Rounded Rectangular Callout 305"/>
            <p:cNvSpPr/>
            <p:nvPr/>
          </p:nvSpPr>
          <p:spPr>
            <a:xfrm rot="21284619">
              <a:off x="820155" y="2092507"/>
              <a:ext cx="2303583" cy="690112"/>
            </a:xfrm>
            <a:prstGeom prst="wedgeRoundRectCallout">
              <a:avLst>
                <a:gd name="adj1" fmla="val 51556"/>
                <a:gd name="adj2" fmla="val 100141"/>
                <a:gd name="adj3" fmla="val 16667"/>
              </a:avLst>
            </a:pr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TextBox 306"/>
            <p:cNvSpPr txBox="1"/>
            <p:nvPr/>
          </p:nvSpPr>
          <p:spPr>
            <a:xfrm rot="21274645">
              <a:off x="1465259" y="2126344"/>
              <a:ext cx="17028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Honesty</a:t>
              </a:r>
            </a:p>
          </p:txBody>
        </p:sp>
        <p:grpSp>
          <p:nvGrpSpPr>
            <p:cNvPr id="308" name="Group 307"/>
            <p:cNvGrpSpPr/>
            <p:nvPr/>
          </p:nvGrpSpPr>
          <p:grpSpPr>
            <a:xfrm rot="160175">
              <a:off x="958807" y="2282375"/>
              <a:ext cx="473701" cy="453791"/>
              <a:chOff x="-620925" y="4532929"/>
              <a:chExt cx="384402" cy="368245"/>
            </a:xfrm>
          </p:grpSpPr>
          <p:sp>
            <p:nvSpPr>
              <p:cNvPr id="309" name="Rectangle 308"/>
              <p:cNvSpPr/>
              <p:nvPr/>
            </p:nvSpPr>
            <p:spPr>
              <a:xfrm rot="21093056">
                <a:off x="-620925" y="4532929"/>
                <a:ext cx="384402" cy="3456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0" name="Picture 30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05671">
                <a:off x="-587235" y="4547124"/>
                <a:ext cx="311201" cy="354050"/>
              </a:xfrm>
              <a:prstGeom prst="rect">
                <a:avLst/>
              </a:prstGeom>
            </p:spPr>
          </p:pic>
        </p:grpSp>
      </p:grpSp>
      <p:pic>
        <p:nvPicPr>
          <p:cNvPr id="68" name="Picture 6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124636" y="3862755"/>
            <a:ext cx="4232920" cy="1240483"/>
            <a:chOff x="3239991" y="3927756"/>
            <a:chExt cx="4232920" cy="1240483"/>
          </a:xfrm>
        </p:grpSpPr>
        <p:grpSp>
          <p:nvGrpSpPr>
            <p:cNvPr id="64" name="Group 63"/>
            <p:cNvGrpSpPr/>
            <p:nvPr/>
          </p:nvGrpSpPr>
          <p:grpSpPr>
            <a:xfrm rot="9919473">
              <a:off x="3239991" y="3927756"/>
              <a:ext cx="4232920" cy="1240483"/>
              <a:chOff x="3607495" y="2014111"/>
              <a:chExt cx="4232920" cy="1124023"/>
            </a:xfrm>
          </p:grpSpPr>
          <p:sp>
            <p:nvSpPr>
              <p:cNvPr id="65" name="Rounded Rectangular Callout 27"/>
              <p:cNvSpPr/>
              <p:nvPr/>
            </p:nvSpPr>
            <p:spPr>
              <a:xfrm rot="862136" flipH="1">
                <a:off x="3607495" y="2014111"/>
                <a:ext cx="4232920" cy="1124023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1228719 w 2106376"/>
                  <a:gd name="connsiteY14" fmla="*/ 592500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032912 w 2106376"/>
                  <a:gd name="connsiteY12" fmla="*/ 577784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036542"/>
                  <a:gd name="connsiteX1" fmla="*/ 98752 w 2106376"/>
                  <a:gd name="connsiteY1" fmla="*/ 0 h 1036542"/>
                  <a:gd name="connsiteX2" fmla="*/ 1228719 w 2106376"/>
                  <a:gd name="connsiteY2" fmla="*/ 0 h 1036542"/>
                  <a:gd name="connsiteX3" fmla="*/ 1228719 w 2106376"/>
                  <a:gd name="connsiteY3" fmla="*/ 0 h 1036542"/>
                  <a:gd name="connsiteX4" fmla="*/ 1755313 w 2106376"/>
                  <a:gd name="connsiteY4" fmla="*/ 0 h 1036542"/>
                  <a:gd name="connsiteX5" fmla="*/ 2007624 w 2106376"/>
                  <a:gd name="connsiteY5" fmla="*/ 0 h 1036542"/>
                  <a:gd name="connsiteX6" fmla="*/ 2106376 w 2106376"/>
                  <a:gd name="connsiteY6" fmla="*/ 98752 h 1036542"/>
                  <a:gd name="connsiteX7" fmla="*/ 2106376 w 2106376"/>
                  <a:gd name="connsiteY7" fmla="*/ 345625 h 1036542"/>
                  <a:gd name="connsiteX8" fmla="*/ 2106376 w 2106376"/>
                  <a:gd name="connsiteY8" fmla="*/ 345625 h 1036542"/>
                  <a:gd name="connsiteX9" fmla="*/ 2106376 w 2106376"/>
                  <a:gd name="connsiteY9" fmla="*/ 493750 h 1036542"/>
                  <a:gd name="connsiteX10" fmla="*/ 2106376 w 2106376"/>
                  <a:gd name="connsiteY10" fmla="*/ 493748 h 1036542"/>
                  <a:gd name="connsiteX11" fmla="*/ 2007624 w 2106376"/>
                  <a:gd name="connsiteY11" fmla="*/ 592500 h 1036542"/>
                  <a:gd name="connsiteX12" fmla="*/ 1032912 w 2106376"/>
                  <a:gd name="connsiteY12" fmla="*/ 577784 h 1036542"/>
                  <a:gd name="connsiteX13" fmla="*/ 400699 w 2106376"/>
                  <a:gd name="connsiteY13" fmla="*/ 1036542 h 1036542"/>
                  <a:gd name="connsiteX14" fmla="*/ 753636 w 2106376"/>
                  <a:gd name="connsiteY14" fmla="*/ 570085 h 1036542"/>
                  <a:gd name="connsiteX15" fmla="*/ 98752 w 2106376"/>
                  <a:gd name="connsiteY15" fmla="*/ 592500 h 1036542"/>
                  <a:gd name="connsiteX16" fmla="*/ 0 w 2106376"/>
                  <a:gd name="connsiteY16" fmla="*/ 493748 h 1036542"/>
                  <a:gd name="connsiteX17" fmla="*/ 0 w 2106376"/>
                  <a:gd name="connsiteY17" fmla="*/ 493750 h 1036542"/>
                  <a:gd name="connsiteX18" fmla="*/ 0 w 2106376"/>
                  <a:gd name="connsiteY18" fmla="*/ 345625 h 1036542"/>
                  <a:gd name="connsiteX19" fmla="*/ 0 w 2106376"/>
                  <a:gd name="connsiteY19" fmla="*/ 345625 h 1036542"/>
                  <a:gd name="connsiteX20" fmla="*/ 0 w 2106376"/>
                  <a:gd name="connsiteY20" fmla="*/ 98752 h 1036542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53636 w 2106376"/>
                  <a:gd name="connsiteY14" fmla="*/ 570085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834871"/>
                  <a:gd name="connsiteX1" fmla="*/ 98752 w 2106376"/>
                  <a:gd name="connsiteY1" fmla="*/ 0 h 834871"/>
                  <a:gd name="connsiteX2" fmla="*/ 1228719 w 2106376"/>
                  <a:gd name="connsiteY2" fmla="*/ 0 h 834871"/>
                  <a:gd name="connsiteX3" fmla="*/ 1228719 w 2106376"/>
                  <a:gd name="connsiteY3" fmla="*/ 0 h 834871"/>
                  <a:gd name="connsiteX4" fmla="*/ 1755313 w 2106376"/>
                  <a:gd name="connsiteY4" fmla="*/ 0 h 834871"/>
                  <a:gd name="connsiteX5" fmla="*/ 2007624 w 2106376"/>
                  <a:gd name="connsiteY5" fmla="*/ 0 h 834871"/>
                  <a:gd name="connsiteX6" fmla="*/ 2106376 w 2106376"/>
                  <a:gd name="connsiteY6" fmla="*/ 98752 h 834871"/>
                  <a:gd name="connsiteX7" fmla="*/ 2106376 w 2106376"/>
                  <a:gd name="connsiteY7" fmla="*/ 345625 h 834871"/>
                  <a:gd name="connsiteX8" fmla="*/ 2106376 w 2106376"/>
                  <a:gd name="connsiteY8" fmla="*/ 345625 h 834871"/>
                  <a:gd name="connsiteX9" fmla="*/ 2106376 w 2106376"/>
                  <a:gd name="connsiteY9" fmla="*/ 493750 h 834871"/>
                  <a:gd name="connsiteX10" fmla="*/ 2106376 w 2106376"/>
                  <a:gd name="connsiteY10" fmla="*/ 493748 h 834871"/>
                  <a:gd name="connsiteX11" fmla="*/ 2007624 w 2106376"/>
                  <a:gd name="connsiteY11" fmla="*/ 592500 h 834871"/>
                  <a:gd name="connsiteX12" fmla="*/ 1029549 w 2106376"/>
                  <a:gd name="connsiteY12" fmla="*/ 592354 h 834871"/>
                  <a:gd name="connsiteX13" fmla="*/ 641691 w 2106376"/>
                  <a:gd name="connsiteY13" fmla="*/ 834871 h 834871"/>
                  <a:gd name="connsiteX14" fmla="*/ 739965 w 2106376"/>
                  <a:gd name="connsiteY14" fmla="*/ 584714 h 834871"/>
                  <a:gd name="connsiteX15" fmla="*/ 98752 w 2106376"/>
                  <a:gd name="connsiteY15" fmla="*/ 592500 h 834871"/>
                  <a:gd name="connsiteX16" fmla="*/ 0 w 2106376"/>
                  <a:gd name="connsiteY16" fmla="*/ 493748 h 834871"/>
                  <a:gd name="connsiteX17" fmla="*/ 0 w 2106376"/>
                  <a:gd name="connsiteY17" fmla="*/ 493750 h 834871"/>
                  <a:gd name="connsiteX18" fmla="*/ 0 w 2106376"/>
                  <a:gd name="connsiteY18" fmla="*/ 345625 h 834871"/>
                  <a:gd name="connsiteX19" fmla="*/ 0 w 2106376"/>
                  <a:gd name="connsiteY19" fmla="*/ 345625 h 834871"/>
                  <a:gd name="connsiteX20" fmla="*/ 0 w 2106376"/>
                  <a:gd name="connsiteY20" fmla="*/ 98752 h 83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834871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029549" y="592354"/>
                    </a:lnTo>
                    <a:lnTo>
                      <a:pt x="641691" y="834871"/>
                    </a:lnTo>
                    <a:lnTo>
                      <a:pt x="739965" y="584714"/>
                    </a:lnTo>
                    <a:cubicBezTo>
                      <a:pt x="433432" y="584196"/>
                      <a:pt x="312490" y="589905"/>
                      <a:pt x="98752" y="592500"/>
                    </a:cubicBez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rot="880527" flipH="1" flipV="1">
                <a:off x="3694815" y="2032760"/>
                <a:ext cx="3424427" cy="613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You know I always tell you the truth about what’s on my mind.</a:t>
                </a:r>
              </a:p>
            </p:txBody>
          </p:sp>
        </p:grpSp>
        <p:pic>
          <p:nvPicPr>
            <p:cNvPr id="69" name="Picture 5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9473" y="4427474"/>
              <a:ext cx="587144" cy="585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3697874" y="2357988"/>
            <a:ext cx="3034353" cy="1339581"/>
            <a:chOff x="3697874" y="2357988"/>
            <a:chExt cx="3034353" cy="1339581"/>
          </a:xfrm>
        </p:grpSpPr>
        <p:grpSp>
          <p:nvGrpSpPr>
            <p:cNvPr id="3" name="Group 2"/>
            <p:cNvGrpSpPr/>
            <p:nvPr/>
          </p:nvGrpSpPr>
          <p:grpSpPr>
            <a:xfrm>
              <a:off x="3697874" y="2443204"/>
              <a:ext cx="3034353" cy="1254365"/>
              <a:chOff x="4053772" y="1852436"/>
              <a:chExt cx="3034353" cy="1254365"/>
            </a:xfrm>
          </p:grpSpPr>
          <p:sp>
            <p:nvSpPr>
              <p:cNvPr id="312" name="Rounded Rectangular Callout 27"/>
              <p:cNvSpPr/>
              <p:nvPr/>
            </p:nvSpPr>
            <p:spPr>
              <a:xfrm rot="862136" flipH="1">
                <a:off x="4053772" y="1852436"/>
                <a:ext cx="2592072" cy="1254365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974349"/>
                  <a:gd name="connsiteX1" fmla="*/ 98752 w 2106376"/>
                  <a:gd name="connsiteY1" fmla="*/ 0 h 974349"/>
                  <a:gd name="connsiteX2" fmla="*/ 1228719 w 2106376"/>
                  <a:gd name="connsiteY2" fmla="*/ 0 h 974349"/>
                  <a:gd name="connsiteX3" fmla="*/ 1228719 w 2106376"/>
                  <a:gd name="connsiteY3" fmla="*/ 0 h 974349"/>
                  <a:gd name="connsiteX4" fmla="*/ 1755313 w 2106376"/>
                  <a:gd name="connsiteY4" fmla="*/ 0 h 974349"/>
                  <a:gd name="connsiteX5" fmla="*/ 2007624 w 2106376"/>
                  <a:gd name="connsiteY5" fmla="*/ 0 h 974349"/>
                  <a:gd name="connsiteX6" fmla="*/ 2106376 w 2106376"/>
                  <a:gd name="connsiteY6" fmla="*/ 98752 h 974349"/>
                  <a:gd name="connsiteX7" fmla="*/ 2106376 w 2106376"/>
                  <a:gd name="connsiteY7" fmla="*/ 345625 h 974349"/>
                  <a:gd name="connsiteX8" fmla="*/ 2106376 w 2106376"/>
                  <a:gd name="connsiteY8" fmla="*/ 345625 h 974349"/>
                  <a:gd name="connsiteX9" fmla="*/ 2106376 w 2106376"/>
                  <a:gd name="connsiteY9" fmla="*/ 493750 h 974349"/>
                  <a:gd name="connsiteX10" fmla="*/ 2106376 w 2106376"/>
                  <a:gd name="connsiteY10" fmla="*/ 493748 h 974349"/>
                  <a:gd name="connsiteX11" fmla="*/ 2007624 w 2106376"/>
                  <a:gd name="connsiteY11" fmla="*/ 592500 h 974349"/>
                  <a:gd name="connsiteX12" fmla="*/ 1566315 w 2106376"/>
                  <a:gd name="connsiteY12" fmla="*/ 593331 h 974349"/>
                  <a:gd name="connsiteX13" fmla="*/ 1677067 w 2106376"/>
                  <a:gd name="connsiteY13" fmla="*/ 974349 h 974349"/>
                  <a:gd name="connsiteX14" fmla="*/ 1228719 w 2106376"/>
                  <a:gd name="connsiteY14" fmla="*/ 592500 h 974349"/>
                  <a:gd name="connsiteX15" fmla="*/ 98752 w 2106376"/>
                  <a:gd name="connsiteY15" fmla="*/ 592500 h 974349"/>
                  <a:gd name="connsiteX16" fmla="*/ 0 w 2106376"/>
                  <a:gd name="connsiteY16" fmla="*/ 493748 h 974349"/>
                  <a:gd name="connsiteX17" fmla="*/ 0 w 2106376"/>
                  <a:gd name="connsiteY17" fmla="*/ 493750 h 974349"/>
                  <a:gd name="connsiteX18" fmla="*/ 0 w 2106376"/>
                  <a:gd name="connsiteY18" fmla="*/ 345625 h 974349"/>
                  <a:gd name="connsiteX19" fmla="*/ 0 w 2106376"/>
                  <a:gd name="connsiteY19" fmla="*/ 345625 h 974349"/>
                  <a:gd name="connsiteX20" fmla="*/ 0 w 2106376"/>
                  <a:gd name="connsiteY20" fmla="*/ 98752 h 97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974349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566315" y="593331"/>
                    </a:lnTo>
                    <a:lnTo>
                      <a:pt x="1677067" y="974349"/>
                    </a:lnTo>
                    <a:lnTo>
                      <a:pt x="1228719" y="592500"/>
                    </a:lnTo>
                    <a:lnTo>
                      <a:pt x="98752" y="592500"/>
                    </a:ln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3" name="TextBox 312"/>
              <p:cNvSpPr txBox="1"/>
              <p:nvPr/>
            </p:nvSpPr>
            <p:spPr>
              <a:xfrm rot="871755" flipH="1">
                <a:off x="4752445" y="2029938"/>
                <a:ext cx="2335680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Well, is that what 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you really think?</a:t>
                </a:r>
              </a:p>
            </p:txBody>
          </p:sp>
        </p:grpSp>
        <p:pic>
          <p:nvPicPr>
            <p:cNvPr id="67" name="Picture 4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20000">
              <a:off x="3939401" y="2357988"/>
              <a:ext cx="488729" cy="44396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318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4" cy="703523"/>
              <a:chOff x="7687587" y="1507638"/>
              <a:chExt cx="3123764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88" y="1650456"/>
                <a:ext cx="2135263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092776" y="1008194"/>
            <a:ext cx="2420483" cy="1262635"/>
            <a:chOff x="1986343" y="1491993"/>
            <a:chExt cx="1489168" cy="879164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986343" y="1491993"/>
              <a:ext cx="1424333" cy="879164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94007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427751" y="1094007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457297" y="1509253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Control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2083419" y="1598596"/>
              <a:ext cx="334583" cy="358523"/>
              <a:chOff x="-655620" y="4509901"/>
              <a:chExt cx="271510" cy="290937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655620" y="4509901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641543" y="4523450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1804946" y="3555916"/>
            <a:ext cx="2442129" cy="1148664"/>
            <a:chOff x="4090338" y="3614667"/>
            <a:chExt cx="2442129" cy="1148664"/>
          </a:xfrm>
        </p:grpSpPr>
        <p:sp>
          <p:nvSpPr>
            <p:cNvPr id="65" name="Rounded Rectangular Callout 27"/>
            <p:cNvSpPr/>
            <p:nvPr/>
          </p:nvSpPr>
          <p:spPr>
            <a:xfrm flipH="1">
              <a:off x="4090338" y="3614667"/>
              <a:ext cx="2442129" cy="1148664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00253"/>
                <a:gd name="connsiteX1" fmla="*/ 134811 w 2927820"/>
                <a:gd name="connsiteY1" fmla="*/ 0 h 1300253"/>
                <a:gd name="connsiteX2" fmla="*/ 487970 w 2927820"/>
                <a:gd name="connsiteY2" fmla="*/ 0 h 1300253"/>
                <a:gd name="connsiteX3" fmla="*/ 487970 w 2927820"/>
                <a:gd name="connsiteY3" fmla="*/ 0 h 1300253"/>
                <a:gd name="connsiteX4" fmla="*/ 1219925 w 2927820"/>
                <a:gd name="connsiteY4" fmla="*/ 0 h 1300253"/>
                <a:gd name="connsiteX5" fmla="*/ 2793009 w 2927820"/>
                <a:gd name="connsiteY5" fmla="*/ 0 h 1300253"/>
                <a:gd name="connsiteX6" fmla="*/ 2927820 w 2927820"/>
                <a:gd name="connsiteY6" fmla="*/ 134811 h 1300253"/>
                <a:gd name="connsiteX7" fmla="*/ 2927820 w 2927820"/>
                <a:gd name="connsiteY7" fmla="*/ 471830 h 1300253"/>
                <a:gd name="connsiteX8" fmla="*/ 2927820 w 2927820"/>
                <a:gd name="connsiteY8" fmla="*/ 471830 h 1300253"/>
                <a:gd name="connsiteX9" fmla="*/ 2927820 w 2927820"/>
                <a:gd name="connsiteY9" fmla="*/ 674043 h 1300253"/>
                <a:gd name="connsiteX10" fmla="*/ 2927820 w 2927820"/>
                <a:gd name="connsiteY10" fmla="*/ 674041 h 1300253"/>
                <a:gd name="connsiteX11" fmla="*/ 2793009 w 2927820"/>
                <a:gd name="connsiteY11" fmla="*/ 808852 h 1300253"/>
                <a:gd name="connsiteX12" fmla="*/ 1466693 w 2927820"/>
                <a:gd name="connsiteY12" fmla="*/ 828694 h 1300253"/>
                <a:gd name="connsiteX13" fmla="*/ 926866 w 2927820"/>
                <a:gd name="connsiteY13" fmla="*/ 1300253 h 1300253"/>
                <a:gd name="connsiteX14" fmla="*/ 1017511 w 2927820"/>
                <a:gd name="connsiteY14" fmla="*/ 821772 h 1300253"/>
                <a:gd name="connsiteX15" fmla="*/ 134811 w 2927820"/>
                <a:gd name="connsiteY15" fmla="*/ 808852 h 1300253"/>
                <a:gd name="connsiteX16" fmla="*/ 0 w 2927820"/>
                <a:gd name="connsiteY16" fmla="*/ 674041 h 1300253"/>
                <a:gd name="connsiteX17" fmla="*/ 0 w 2927820"/>
                <a:gd name="connsiteY17" fmla="*/ 674043 h 1300253"/>
                <a:gd name="connsiteX18" fmla="*/ 0 w 2927820"/>
                <a:gd name="connsiteY18" fmla="*/ 471830 h 1300253"/>
                <a:gd name="connsiteX19" fmla="*/ 0 w 2927820"/>
                <a:gd name="connsiteY19" fmla="*/ 471830 h 1300253"/>
                <a:gd name="connsiteX20" fmla="*/ 0 w 2927820"/>
                <a:gd name="connsiteY20" fmla="*/ 134811 h 130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300253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926866" y="1300253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flipH="1">
              <a:off x="4666661" y="3631606"/>
              <a:ext cx="185905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No! That’s none of your business.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186616" y="3710940"/>
              <a:ext cx="493102" cy="444360"/>
              <a:chOff x="-48208" y="4837227"/>
              <a:chExt cx="342731" cy="308853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-48208" y="4850123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>
                <a:off x="11450" y="4837227"/>
                <a:ext cx="243919" cy="308853"/>
              </a:xfrm>
              <a:prstGeom prst="rect">
                <a:avLst/>
              </a:prstGeom>
            </p:spPr>
          </p:pic>
        </p:grpSp>
      </p:grpSp>
      <p:pic>
        <p:nvPicPr>
          <p:cNvPr id="71" name="Picture 7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64" name="Group 63"/>
          <p:cNvGrpSpPr/>
          <p:nvPr/>
        </p:nvGrpSpPr>
        <p:grpSpPr>
          <a:xfrm rot="8405266">
            <a:off x="2729213" y="1239345"/>
            <a:ext cx="3529322" cy="2053821"/>
            <a:chOff x="-87390" y="2463297"/>
            <a:chExt cx="3529322" cy="2053821"/>
          </a:xfrm>
        </p:grpSpPr>
        <p:grpSp>
          <p:nvGrpSpPr>
            <p:cNvPr id="67" name="Group 66"/>
            <p:cNvGrpSpPr/>
            <p:nvPr/>
          </p:nvGrpSpPr>
          <p:grpSpPr>
            <a:xfrm rot="2405408" flipV="1">
              <a:off x="-87390" y="2463297"/>
              <a:ext cx="3529322" cy="1472422"/>
              <a:chOff x="3001953" y="4011558"/>
              <a:chExt cx="3529322" cy="1472422"/>
            </a:xfrm>
          </p:grpSpPr>
          <p:sp>
            <p:nvSpPr>
              <p:cNvPr id="69" name="Rounded Rectangular Callout 27"/>
              <p:cNvSpPr/>
              <p:nvPr/>
            </p:nvSpPr>
            <p:spPr>
              <a:xfrm rot="10674" flipH="1">
                <a:off x="3271477" y="4011558"/>
                <a:ext cx="3259798" cy="1472422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53550"/>
                  <a:gd name="connsiteX1" fmla="*/ 134811 w 2927820"/>
                  <a:gd name="connsiteY1" fmla="*/ 0 h 1653550"/>
                  <a:gd name="connsiteX2" fmla="*/ 487970 w 2927820"/>
                  <a:gd name="connsiteY2" fmla="*/ 0 h 1653550"/>
                  <a:gd name="connsiteX3" fmla="*/ 487970 w 2927820"/>
                  <a:gd name="connsiteY3" fmla="*/ 0 h 1653550"/>
                  <a:gd name="connsiteX4" fmla="*/ 1219925 w 2927820"/>
                  <a:gd name="connsiteY4" fmla="*/ 0 h 1653550"/>
                  <a:gd name="connsiteX5" fmla="*/ 2793009 w 2927820"/>
                  <a:gd name="connsiteY5" fmla="*/ 0 h 1653550"/>
                  <a:gd name="connsiteX6" fmla="*/ 2927820 w 2927820"/>
                  <a:gd name="connsiteY6" fmla="*/ 134811 h 1653550"/>
                  <a:gd name="connsiteX7" fmla="*/ 2927820 w 2927820"/>
                  <a:gd name="connsiteY7" fmla="*/ 471830 h 1653550"/>
                  <a:gd name="connsiteX8" fmla="*/ 2927820 w 2927820"/>
                  <a:gd name="connsiteY8" fmla="*/ 471830 h 1653550"/>
                  <a:gd name="connsiteX9" fmla="*/ 2927820 w 2927820"/>
                  <a:gd name="connsiteY9" fmla="*/ 674043 h 1653550"/>
                  <a:gd name="connsiteX10" fmla="*/ 2927820 w 2927820"/>
                  <a:gd name="connsiteY10" fmla="*/ 674041 h 1653550"/>
                  <a:gd name="connsiteX11" fmla="*/ 2793009 w 2927820"/>
                  <a:gd name="connsiteY11" fmla="*/ 808852 h 1653550"/>
                  <a:gd name="connsiteX12" fmla="*/ 1466693 w 2927820"/>
                  <a:gd name="connsiteY12" fmla="*/ 828694 h 1653550"/>
                  <a:gd name="connsiteX13" fmla="*/ 748008 w 2927820"/>
                  <a:gd name="connsiteY13" fmla="*/ 1653550 h 1653550"/>
                  <a:gd name="connsiteX14" fmla="*/ 865554 w 2927820"/>
                  <a:gd name="connsiteY14" fmla="*/ 811525 h 1653550"/>
                  <a:gd name="connsiteX15" fmla="*/ 134811 w 2927820"/>
                  <a:gd name="connsiteY15" fmla="*/ 808852 h 1653550"/>
                  <a:gd name="connsiteX16" fmla="*/ 0 w 2927820"/>
                  <a:gd name="connsiteY16" fmla="*/ 674041 h 1653550"/>
                  <a:gd name="connsiteX17" fmla="*/ 0 w 2927820"/>
                  <a:gd name="connsiteY17" fmla="*/ 674043 h 1653550"/>
                  <a:gd name="connsiteX18" fmla="*/ 0 w 2927820"/>
                  <a:gd name="connsiteY18" fmla="*/ 471830 h 1653550"/>
                  <a:gd name="connsiteX19" fmla="*/ 0 w 2927820"/>
                  <a:gd name="connsiteY19" fmla="*/ 471830 h 1653550"/>
                  <a:gd name="connsiteX20" fmla="*/ 0 w 2927820"/>
                  <a:gd name="connsiteY20" fmla="*/ 134811 h 1653550"/>
                  <a:gd name="connsiteX0" fmla="*/ 0 w 2927820"/>
                  <a:gd name="connsiteY0" fmla="*/ 134811 h 1219630"/>
                  <a:gd name="connsiteX1" fmla="*/ 134811 w 2927820"/>
                  <a:gd name="connsiteY1" fmla="*/ 0 h 1219630"/>
                  <a:gd name="connsiteX2" fmla="*/ 487970 w 2927820"/>
                  <a:gd name="connsiteY2" fmla="*/ 0 h 1219630"/>
                  <a:gd name="connsiteX3" fmla="*/ 487970 w 2927820"/>
                  <a:gd name="connsiteY3" fmla="*/ 0 h 1219630"/>
                  <a:gd name="connsiteX4" fmla="*/ 1219925 w 2927820"/>
                  <a:gd name="connsiteY4" fmla="*/ 0 h 1219630"/>
                  <a:gd name="connsiteX5" fmla="*/ 2793009 w 2927820"/>
                  <a:gd name="connsiteY5" fmla="*/ 0 h 1219630"/>
                  <a:gd name="connsiteX6" fmla="*/ 2927820 w 2927820"/>
                  <a:gd name="connsiteY6" fmla="*/ 134811 h 1219630"/>
                  <a:gd name="connsiteX7" fmla="*/ 2927820 w 2927820"/>
                  <a:gd name="connsiteY7" fmla="*/ 471830 h 1219630"/>
                  <a:gd name="connsiteX8" fmla="*/ 2927820 w 2927820"/>
                  <a:gd name="connsiteY8" fmla="*/ 471830 h 1219630"/>
                  <a:gd name="connsiteX9" fmla="*/ 2927820 w 2927820"/>
                  <a:gd name="connsiteY9" fmla="*/ 674043 h 1219630"/>
                  <a:gd name="connsiteX10" fmla="*/ 2927820 w 2927820"/>
                  <a:gd name="connsiteY10" fmla="*/ 674041 h 1219630"/>
                  <a:gd name="connsiteX11" fmla="*/ 2793009 w 2927820"/>
                  <a:gd name="connsiteY11" fmla="*/ 808852 h 1219630"/>
                  <a:gd name="connsiteX12" fmla="*/ 1466693 w 2927820"/>
                  <a:gd name="connsiteY12" fmla="*/ 828694 h 1219630"/>
                  <a:gd name="connsiteX13" fmla="*/ 1780025 w 2927820"/>
                  <a:gd name="connsiteY13" fmla="*/ 1219630 h 1219630"/>
                  <a:gd name="connsiteX14" fmla="*/ 865554 w 2927820"/>
                  <a:gd name="connsiteY14" fmla="*/ 811525 h 1219630"/>
                  <a:gd name="connsiteX15" fmla="*/ 134811 w 2927820"/>
                  <a:gd name="connsiteY15" fmla="*/ 808852 h 1219630"/>
                  <a:gd name="connsiteX16" fmla="*/ 0 w 2927820"/>
                  <a:gd name="connsiteY16" fmla="*/ 674041 h 1219630"/>
                  <a:gd name="connsiteX17" fmla="*/ 0 w 2927820"/>
                  <a:gd name="connsiteY17" fmla="*/ 674043 h 1219630"/>
                  <a:gd name="connsiteX18" fmla="*/ 0 w 2927820"/>
                  <a:gd name="connsiteY18" fmla="*/ 471830 h 1219630"/>
                  <a:gd name="connsiteX19" fmla="*/ 0 w 2927820"/>
                  <a:gd name="connsiteY19" fmla="*/ 471830 h 1219630"/>
                  <a:gd name="connsiteX20" fmla="*/ 0 w 2927820"/>
                  <a:gd name="connsiteY20" fmla="*/ 134811 h 1219630"/>
                  <a:gd name="connsiteX0" fmla="*/ 0 w 2927820"/>
                  <a:gd name="connsiteY0" fmla="*/ 134811 h 1122963"/>
                  <a:gd name="connsiteX1" fmla="*/ 134811 w 2927820"/>
                  <a:gd name="connsiteY1" fmla="*/ 0 h 1122963"/>
                  <a:gd name="connsiteX2" fmla="*/ 487970 w 2927820"/>
                  <a:gd name="connsiteY2" fmla="*/ 0 h 1122963"/>
                  <a:gd name="connsiteX3" fmla="*/ 487970 w 2927820"/>
                  <a:gd name="connsiteY3" fmla="*/ 0 h 1122963"/>
                  <a:gd name="connsiteX4" fmla="*/ 1219925 w 2927820"/>
                  <a:gd name="connsiteY4" fmla="*/ 0 h 1122963"/>
                  <a:gd name="connsiteX5" fmla="*/ 2793009 w 2927820"/>
                  <a:gd name="connsiteY5" fmla="*/ 0 h 1122963"/>
                  <a:gd name="connsiteX6" fmla="*/ 2927820 w 2927820"/>
                  <a:gd name="connsiteY6" fmla="*/ 134811 h 1122963"/>
                  <a:gd name="connsiteX7" fmla="*/ 2927820 w 2927820"/>
                  <a:gd name="connsiteY7" fmla="*/ 471830 h 1122963"/>
                  <a:gd name="connsiteX8" fmla="*/ 2927820 w 2927820"/>
                  <a:gd name="connsiteY8" fmla="*/ 471830 h 1122963"/>
                  <a:gd name="connsiteX9" fmla="*/ 2927820 w 2927820"/>
                  <a:gd name="connsiteY9" fmla="*/ 674043 h 1122963"/>
                  <a:gd name="connsiteX10" fmla="*/ 2927820 w 2927820"/>
                  <a:gd name="connsiteY10" fmla="*/ 674041 h 1122963"/>
                  <a:gd name="connsiteX11" fmla="*/ 2793009 w 2927820"/>
                  <a:gd name="connsiteY11" fmla="*/ 808852 h 1122963"/>
                  <a:gd name="connsiteX12" fmla="*/ 1466693 w 2927820"/>
                  <a:gd name="connsiteY12" fmla="*/ 828694 h 1122963"/>
                  <a:gd name="connsiteX13" fmla="*/ 674146 w 2927820"/>
                  <a:gd name="connsiteY13" fmla="*/ 1122963 h 1122963"/>
                  <a:gd name="connsiteX14" fmla="*/ 865554 w 2927820"/>
                  <a:gd name="connsiteY14" fmla="*/ 811525 h 1122963"/>
                  <a:gd name="connsiteX15" fmla="*/ 134811 w 2927820"/>
                  <a:gd name="connsiteY15" fmla="*/ 808852 h 1122963"/>
                  <a:gd name="connsiteX16" fmla="*/ 0 w 2927820"/>
                  <a:gd name="connsiteY16" fmla="*/ 674041 h 1122963"/>
                  <a:gd name="connsiteX17" fmla="*/ 0 w 2927820"/>
                  <a:gd name="connsiteY17" fmla="*/ 674043 h 1122963"/>
                  <a:gd name="connsiteX18" fmla="*/ 0 w 2927820"/>
                  <a:gd name="connsiteY18" fmla="*/ 471830 h 1122963"/>
                  <a:gd name="connsiteX19" fmla="*/ 0 w 2927820"/>
                  <a:gd name="connsiteY19" fmla="*/ 471830 h 1122963"/>
                  <a:gd name="connsiteX20" fmla="*/ 0 w 2927820"/>
                  <a:gd name="connsiteY20" fmla="*/ 134811 h 112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122963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674146" y="1122963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 rot="21348" flipH="1">
                <a:off x="3001953" y="4036604"/>
                <a:ext cx="2764748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Give me your phone! I want to know who you have been talking to.</a:t>
                </a:r>
              </a:p>
            </p:txBody>
          </p:sp>
        </p:grpSp>
        <p:pic>
          <p:nvPicPr>
            <p:cNvPr id="6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94734" flipH="1" flipV="1">
              <a:off x="2227482" y="3926937"/>
              <a:ext cx="619039" cy="5901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1321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4" cy="703523"/>
              <a:chOff x="7687587" y="1507638"/>
              <a:chExt cx="3123764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88" y="1650456"/>
                <a:ext cx="2135263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990602" y="1594536"/>
            <a:ext cx="3711508" cy="1148664"/>
            <a:chOff x="990602" y="1580235"/>
            <a:chExt cx="3711508" cy="1148664"/>
          </a:xfrm>
        </p:grpSpPr>
        <p:sp>
          <p:nvSpPr>
            <p:cNvPr id="83" name="Rounded Rectangular Callout 27"/>
            <p:cNvSpPr/>
            <p:nvPr/>
          </p:nvSpPr>
          <p:spPr>
            <a:xfrm flipH="1">
              <a:off x="990602" y="1580235"/>
              <a:ext cx="3581398" cy="1148664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00253"/>
                <a:gd name="connsiteX1" fmla="*/ 134811 w 2927820"/>
                <a:gd name="connsiteY1" fmla="*/ 0 h 1300253"/>
                <a:gd name="connsiteX2" fmla="*/ 487970 w 2927820"/>
                <a:gd name="connsiteY2" fmla="*/ 0 h 1300253"/>
                <a:gd name="connsiteX3" fmla="*/ 487970 w 2927820"/>
                <a:gd name="connsiteY3" fmla="*/ 0 h 1300253"/>
                <a:gd name="connsiteX4" fmla="*/ 1219925 w 2927820"/>
                <a:gd name="connsiteY4" fmla="*/ 0 h 1300253"/>
                <a:gd name="connsiteX5" fmla="*/ 2793009 w 2927820"/>
                <a:gd name="connsiteY5" fmla="*/ 0 h 1300253"/>
                <a:gd name="connsiteX6" fmla="*/ 2927820 w 2927820"/>
                <a:gd name="connsiteY6" fmla="*/ 134811 h 1300253"/>
                <a:gd name="connsiteX7" fmla="*/ 2927820 w 2927820"/>
                <a:gd name="connsiteY7" fmla="*/ 471830 h 1300253"/>
                <a:gd name="connsiteX8" fmla="*/ 2927820 w 2927820"/>
                <a:gd name="connsiteY8" fmla="*/ 471830 h 1300253"/>
                <a:gd name="connsiteX9" fmla="*/ 2927820 w 2927820"/>
                <a:gd name="connsiteY9" fmla="*/ 674043 h 1300253"/>
                <a:gd name="connsiteX10" fmla="*/ 2927820 w 2927820"/>
                <a:gd name="connsiteY10" fmla="*/ 674041 h 1300253"/>
                <a:gd name="connsiteX11" fmla="*/ 2793009 w 2927820"/>
                <a:gd name="connsiteY11" fmla="*/ 808852 h 1300253"/>
                <a:gd name="connsiteX12" fmla="*/ 1466693 w 2927820"/>
                <a:gd name="connsiteY12" fmla="*/ 828694 h 1300253"/>
                <a:gd name="connsiteX13" fmla="*/ 926866 w 2927820"/>
                <a:gd name="connsiteY13" fmla="*/ 1300253 h 1300253"/>
                <a:gd name="connsiteX14" fmla="*/ 1017511 w 2927820"/>
                <a:gd name="connsiteY14" fmla="*/ 821772 h 1300253"/>
                <a:gd name="connsiteX15" fmla="*/ 134811 w 2927820"/>
                <a:gd name="connsiteY15" fmla="*/ 808852 h 1300253"/>
                <a:gd name="connsiteX16" fmla="*/ 0 w 2927820"/>
                <a:gd name="connsiteY16" fmla="*/ 674041 h 1300253"/>
                <a:gd name="connsiteX17" fmla="*/ 0 w 2927820"/>
                <a:gd name="connsiteY17" fmla="*/ 674043 h 1300253"/>
                <a:gd name="connsiteX18" fmla="*/ 0 w 2927820"/>
                <a:gd name="connsiteY18" fmla="*/ 471830 h 1300253"/>
                <a:gd name="connsiteX19" fmla="*/ 0 w 2927820"/>
                <a:gd name="connsiteY19" fmla="*/ 471830 h 1300253"/>
                <a:gd name="connsiteX20" fmla="*/ 0 w 2927820"/>
                <a:gd name="connsiteY20" fmla="*/ 134811 h 130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300253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926866" y="1300253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8" name="Picture 4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169" y="1695552"/>
              <a:ext cx="476909" cy="45007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 rot="10808772" flipH="1" flipV="1">
              <a:off x="1581759" y="1608461"/>
              <a:ext cx="312035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If you hadn’t made me so mad, I wouldn’t have hit you.</a:t>
              </a:r>
            </a:p>
          </p:txBody>
        </p:sp>
      </p:grpSp>
      <p:pic>
        <p:nvPicPr>
          <p:cNvPr id="62" name="Picture 6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4162019" y="1091509"/>
            <a:ext cx="2424702" cy="1121151"/>
            <a:chOff x="1814949" y="1520640"/>
            <a:chExt cx="1491764" cy="780650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4949" y="1520640"/>
              <a:ext cx="1212734" cy="780650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  <a:gd name="connsiteX0" fmla="*/ 0 w 2054598"/>
                <a:gd name="connsiteY0" fmla="*/ 98979 h 1133216"/>
                <a:gd name="connsiteX1" fmla="*/ 98979 w 2054598"/>
                <a:gd name="connsiteY1" fmla="*/ 0 h 1133216"/>
                <a:gd name="connsiteX2" fmla="*/ 1198401 w 2054598"/>
                <a:gd name="connsiteY2" fmla="*/ 0 h 1133216"/>
                <a:gd name="connsiteX3" fmla="*/ 1198401 w 2054598"/>
                <a:gd name="connsiteY3" fmla="*/ 0 h 1133216"/>
                <a:gd name="connsiteX4" fmla="*/ 1712002 w 2054598"/>
                <a:gd name="connsiteY4" fmla="*/ 0 h 1133216"/>
                <a:gd name="connsiteX5" fmla="*/ 1955423 w 2054598"/>
                <a:gd name="connsiteY5" fmla="*/ 0 h 1133216"/>
                <a:gd name="connsiteX6" fmla="*/ 2054402 w 2054598"/>
                <a:gd name="connsiteY6" fmla="*/ 98979 h 1133216"/>
                <a:gd name="connsiteX7" fmla="*/ 2054404 w 2054598"/>
                <a:gd name="connsiteY7" fmla="*/ 305907 h 1133216"/>
                <a:gd name="connsiteX8" fmla="*/ 2054402 w 2054598"/>
                <a:gd name="connsiteY8" fmla="*/ 441925 h 1133216"/>
                <a:gd name="connsiteX9" fmla="*/ 1968394 w 2054598"/>
                <a:gd name="connsiteY9" fmla="*/ 564925 h 1133216"/>
                <a:gd name="connsiteX10" fmla="*/ 1529123 w 2054598"/>
                <a:gd name="connsiteY10" fmla="*/ 577948 h 1133216"/>
                <a:gd name="connsiteX11" fmla="*/ 1165572 w 2054598"/>
                <a:gd name="connsiteY11" fmla="*/ 1133216 h 1133216"/>
                <a:gd name="connsiteX12" fmla="*/ 1198401 w 2054598"/>
                <a:gd name="connsiteY12" fmla="*/ 593860 h 1133216"/>
                <a:gd name="connsiteX13" fmla="*/ 98979 w 2054598"/>
                <a:gd name="connsiteY13" fmla="*/ 593860 h 1133216"/>
                <a:gd name="connsiteX14" fmla="*/ 0 w 2054598"/>
                <a:gd name="connsiteY14" fmla="*/ 494881 h 1133216"/>
                <a:gd name="connsiteX15" fmla="*/ 0 w 2054598"/>
                <a:gd name="connsiteY15" fmla="*/ 494883 h 1133216"/>
                <a:gd name="connsiteX16" fmla="*/ 0 w 2054598"/>
                <a:gd name="connsiteY16" fmla="*/ 346418 h 1133216"/>
                <a:gd name="connsiteX17" fmla="*/ 0 w 2054598"/>
                <a:gd name="connsiteY17" fmla="*/ 346418 h 1133216"/>
                <a:gd name="connsiteX18" fmla="*/ 0 w 2054598"/>
                <a:gd name="connsiteY18" fmla="*/ 98979 h 1133216"/>
                <a:gd name="connsiteX0" fmla="*/ 0 w 2054598"/>
                <a:gd name="connsiteY0" fmla="*/ 98979 h 1070462"/>
                <a:gd name="connsiteX1" fmla="*/ 98979 w 2054598"/>
                <a:gd name="connsiteY1" fmla="*/ 0 h 1070462"/>
                <a:gd name="connsiteX2" fmla="*/ 1198401 w 2054598"/>
                <a:gd name="connsiteY2" fmla="*/ 0 h 1070462"/>
                <a:gd name="connsiteX3" fmla="*/ 1198401 w 2054598"/>
                <a:gd name="connsiteY3" fmla="*/ 0 h 1070462"/>
                <a:gd name="connsiteX4" fmla="*/ 1712002 w 2054598"/>
                <a:gd name="connsiteY4" fmla="*/ 0 h 1070462"/>
                <a:gd name="connsiteX5" fmla="*/ 1955423 w 2054598"/>
                <a:gd name="connsiteY5" fmla="*/ 0 h 1070462"/>
                <a:gd name="connsiteX6" fmla="*/ 2054402 w 2054598"/>
                <a:gd name="connsiteY6" fmla="*/ 98979 h 1070462"/>
                <a:gd name="connsiteX7" fmla="*/ 2054404 w 2054598"/>
                <a:gd name="connsiteY7" fmla="*/ 305907 h 1070462"/>
                <a:gd name="connsiteX8" fmla="*/ 2054402 w 2054598"/>
                <a:gd name="connsiteY8" fmla="*/ 441925 h 1070462"/>
                <a:gd name="connsiteX9" fmla="*/ 1968394 w 2054598"/>
                <a:gd name="connsiteY9" fmla="*/ 564925 h 1070462"/>
                <a:gd name="connsiteX10" fmla="*/ 1529123 w 2054598"/>
                <a:gd name="connsiteY10" fmla="*/ 577948 h 1070462"/>
                <a:gd name="connsiteX11" fmla="*/ 1180763 w 2054598"/>
                <a:gd name="connsiteY11" fmla="*/ 1070462 h 1070462"/>
                <a:gd name="connsiteX12" fmla="*/ 1198401 w 2054598"/>
                <a:gd name="connsiteY12" fmla="*/ 593860 h 1070462"/>
                <a:gd name="connsiteX13" fmla="*/ 98979 w 2054598"/>
                <a:gd name="connsiteY13" fmla="*/ 593860 h 1070462"/>
                <a:gd name="connsiteX14" fmla="*/ 0 w 2054598"/>
                <a:gd name="connsiteY14" fmla="*/ 494881 h 1070462"/>
                <a:gd name="connsiteX15" fmla="*/ 0 w 2054598"/>
                <a:gd name="connsiteY15" fmla="*/ 494883 h 1070462"/>
                <a:gd name="connsiteX16" fmla="*/ 0 w 2054598"/>
                <a:gd name="connsiteY16" fmla="*/ 346418 h 1070462"/>
                <a:gd name="connsiteX17" fmla="*/ 0 w 2054598"/>
                <a:gd name="connsiteY17" fmla="*/ 346418 h 1070462"/>
                <a:gd name="connsiteX18" fmla="*/ 0 w 2054598"/>
                <a:gd name="connsiteY18" fmla="*/ 98979 h 1070462"/>
                <a:gd name="connsiteX0" fmla="*/ 0 w 2054598"/>
                <a:gd name="connsiteY0" fmla="*/ 98979 h 971419"/>
                <a:gd name="connsiteX1" fmla="*/ 98979 w 2054598"/>
                <a:gd name="connsiteY1" fmla="*/ 0 h 971419"/>
                <a:gd name="connsiteX2" fmla="*/ 1198401 w 2054598"/>
                <a:gd name="connsiteY2" fmla="*/ 0 h 971419"/>
                <a:gd name="connsiteX3" fmla="*/ 1198401 w 2054598"/>
                <a:gd name="connsiteY3" fmla="*/ 0 h 971419"/>
                <a:gd name="connsiteX4" fmla="*/ 1712002 w 2054598"/>
                <a:gd name="connsiteY4" fmla="*/ 0 h 971419"/>
                <a:gd name="connsiteX5" fmla="*/ 1955423 w 2054598"/>
                <a:gd name="connsiteY5" fmla="*/ 0 h 971419"/>
                <a:gd name="connsiteX6" fmla="*/ 2054402 w 2054598"/>
                <a:gd name="connsiteY6" fmla="*/ 98979 h 971419"/>
                <a:gd name="connsiteX7" fmla="*/ 2054404 w 2054598"/>
                <a:gd name="connsiteY7" fmla="*/ 305907 h 971419"/>
                <a:gd name="connsiteX8" fmla="*/ 2054402 w 2054598"/>
                <a:gd name="connsiteY8" fmla="*/ 441925 h 971419"/>
                <a:gd name="connsiteX9" fmla="*/ 1968394 w 2054598"/>
                <a:gd name="connsiteY9" fmla="*/ 564925 h 971419"/>
                <a:gd name="connsiteX10" fmla="*/ 1529123 w 2054598"/>
                <a:gd name="connsiteY10" fmla="*/ 577948 h 971419"/>
                <a:gd name="connsiteX11" fmla="*/ 988824 w 2054598"/>
                <a:gd name="connsiteY11" fmla="*/ 971419 h 971419"/>
                <a:gd name="connsiteX12" fmla="*/ 1198401 w 2054598"/>
                <a:gd name="connsiteY12" fmla="*/ 593860 h 971419"/>
                <a:gd name="connsiteX13" fmla="*/ 98979 w 2054598"/>
                <a:gd name="connsiteY13" fmla="*/ 593860 h 971419"/>
                <a:gd name="connsiteX14" fmla="*/ 0 w 2054598"/>
                <a:gd name="connsiteY14" fmla="*/ 494881 h 971419"/>
                <a:gd name="connsiteX15" fmla="*/ 0 w 2054598"/>
                <a:gd name="connsiteY15" fmla="*/ 494883 h 971419"/>
                <a:gd name="connsiteX16" fmla="*/ 0 w 2054598"/>
                <a:gd name="connsiteY16" fmla="*/ 346418 h 971419"/>
                <a:gd name="connsiteX17" fmla="*/ 0 w 2054598"/>
                <a:gd name="connsiteY17" fmla="*/ 346418 h 971419"/>
                <a:gd name="connsiteX18" fmla="*/ 0 w 2054598"/>
                <a:gd name="connsiteY18" fmla="*/ 98979 h 971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971419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988824" y="971419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88499" y="1526817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Abuse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314776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4" cy="703523"/>
              <a:chOff x="7687587" y="1507638"/>
              <a:chExt cx="3123764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88" y="1650456"/>
                <a:ext cx="2135263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3017056" y="994581"/>
            <a:ext cx="2401165" cy="1307887"/>
            <a:chOff x="1819684" y="1507403"/>
            <a:chExt cx="1477283" cy="910673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9684" y="1507403"/>
              <a:ext cx="1462779" cy="910673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  <a:gd name="connsiteX0" fmla="*/ 0 w 2054598"/>
                <a:gd name="connsiteY0" fmla="*/ 98979 h 1133216"/>
                <a:gd name="connsiteX1" fmla="*/ 98979 w 2054598"/>
                <a:gd name="connsiteY1" fmla="*/ 0 h 1133216"/>
                <a:gd name="connsiteX2" fmla="*/ 1198401 w 2054598"/>
                <a:gd name="connsiteY2" fmla="*/ 0 h 1133216"/>
                <a:gd name="connsiteX3" fmla="*/ 1198401 w 2054598"/>
                <a:gd name="connsiteY3" fmla="*/ 0 h 1133216"/>
                <a:gd name="connsiteX4" fmla="*/ 1712002 w 2054598"/>
                <a:gd name="connsiteY4" fmla="*/ 0 h 1133216"/>
                <a:gd name="connsiteX5" fmla="*/ 1955423 w 2054598"/>
                <a:gd name="connsiteY5" fmla="*/ 0 h 1133216"/>
                <a:gd name="connsiteX6" fmla="*/ 2054402 w 2054598"/>
                <a:gd name="connsiteY6" fmla="*/ 98979 h 1133216"/>
                <a:gd name="connsiteX7" fmla="*/ 2054404 w 2054598"/>
                <a:gd name="connsiteY7" fmla="*/ 305907 h 1133216"/>
                <a:gd name="connsiteX8" fmla="*/ 2054402 w 2054598"/>
                <a:gd name="connsiteY8" fmla="*/ 441925 h 1133216"/>
                <a:gd name="connsiteX9" fmla="*/ 1968394 w 2054598"/>
                <a:gd name="connsiteY9" fmla="*/ 564925 h 1133216"/>
                <a:gd name="connsiteX10" fmla="*/ 1529123 w 2054598"/>
                <a:gd name="connsiteY10" fmla="*/ 577948 h 1133216"/>
                <a:gd name="connsiteX11" fmla="*/ 1165572 w 2054598"/>
                <a:gd name="connsiteY11" fmla="*/ 1133216 h 1133216"/>
                <a:gd name="connsiteX12" fmla="*/ 1198401 w 2054598"/>
                <a:gd name="connsiteY12" fmla="*/ 593860 h 1133216"/>
                <a:gd name="connsiteX13" fmla="*/ 98979 w 2054598"/>
                <a:gd name="connsiteY13" fmla="*/ 593860 h 1133216"/>
                <a:gd name="connsiteX14" fmla="*/ 0 w 2054598"/>
                <a:gd name="connsiteY14" fmla="*/ 494881 h 1133216"/>
                <a:gd name="connsiteX15" fmla="*/ 0 w 2054598"/>
                <a:gd name="connsiteY15" fmla="*/ 494883 h 1133216"/>
                <a:gd name="connsiteX16" fmla="*/ 0 w 2054598"/>
                <a:gd name="connsiteY16" fmla="*/ 346418 h 1133216"/>
                <a:gd name="connsiteX17" fmla="*/ 0 w 2054598"/>
                <a:gd name="connsiteY17" fmla="*/ 346418 h 1133216"/>
                <a:gd name="connsiteX18" fmla="*/ 0 w 2054598"/>
                <a:gd name="connsiteY18" fmla="*/ 98979 h 113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133216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165572" y="1133216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78753" y="1524718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Equality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6" name="Group 15"/>
          <p:cNvGrpSpPr/>
          <p:nvPr/>
        </p:nvGrpSpPr>
        <p:grpSpPr>
          <a:xfrm>
            <a:off x="660925" y="2538915"/>
            <a:ext cx="4867225" cy="1756363"/>
            <a:chOff x="811257" y="2496584"/>
            <a:chExt cx="4867225" cy="1756363"/>
          </a:xfrm>
        </p:grpSpPr>
        <p:grpSp>
          <p:nvGrpSpPr>
            <p:cNvPr id="14" name="Group 13"/>
            <p:cNvGrpSpPr/>
            <p:nvPr/>
          </p:nvGrpSpPr>
          <p:grpSpPr>
            <a:xfrm>
              <a:off x="811257" y="2496584"/>
              <a:ext cx="4867225" cy="1756363"/>
              <a:chOff x="4340343" y="3460975"/>
              <a:chExt cx="4867225" cy="1756363"/>
            </a:xfrm>
          </p:grpSpPr>
          <p:sp>
            <p:nvSpPr>
              <p:cNvPr id="65" name="Rounded Rectangular Callout 27"/>
              <p:cNvSpPr/>
              <p:nvPr/>
            </p:nvSpPr>
            <p:spPr>
              <a:xfrm flipH="1">
                <a:off x="4340343" y="3460975"/>
                <a:ext cx="4867225" cy="1756363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93177"/>
                  <a:gd name="connsiteX1" fmla="*/ 134811 w 2927820"/>
                  <a:gd name="connsiteY1" fmla="*/ 0 h 1693177"/>
                  <a:gd name="connsiteX2" fmla="*/ 487970 w 2927820"/>
                  <a:gd name="connsiteY2" fmla="*/ 0 h 1693177"/>
                  <a:gd name="connsiteX3" fmla="*/ 487970 w 2927820"/>
                  <a:gd name="connsiteY3" fmla="*/ 0 h 1693177"/>
                  <a:gd name="connsiteX4" fmla="*/ 1219925 w 2927820"/>
                  <a:gd name="connsiteY4" fmla="*/ 0 h 1693177"/>
                  <a:gd name="connsiteX5" fmla="*/ 2793009 w 2927820"/>
                  <a:gd name="connsiteY5" fmla="*/ 0 h 1693177"/>
                  <a:gd name="connsiteX6" fmla="*/ 2927820 w 2927820"/>
                  <a:gd name="connsiteY6" fmla="*/ 134811 h 1693177"/>
                  <a:gd name="connsiteX7" fmla="*/ 2927820 w 2927820"/>
                  <a:gd name="connsiteY7" fmla="*/ 471830 h 1693177"/>
                  <a:gd name="connsiteX8" fmla="*/ 2927820 w 2927820"/>
                  <a:gd name="connsiteY8" fmla="*/ 471830 h 1693177"/>
                  <a:gd name="connsiteX9" fmla="*/ 2927820 w 2927820"/>
                  <a:gd name="connsiteY9" fmla="*/ 674043 h 1693177"/>
                  <a:gd name="connsiteX10" fmla="*/ 2927820 w 2927820"/>
                  <a:gd name="connsiteY10" fmla="*/ 674041 h 1693177"/>
                  <a:gd name="connsiteX11" fmla="*/ 2793009 w 2927820"/>
                  <a:gd name="connsiteY11" fmla="*/ 808852 h 1693177"/>
                  <a:gd name="connsiteX12" fmla="*/ 1466693 w 2927820"/>
                  <a:gd name="connsiteY12" fmla="*/ 828694 h 1693177"/>
                  <a:gd name="connsiteX13" fmla="*/ 1368446 w 2927820"/>
                  <a:gd name="connsiteY13" fmla="*/ 1693177 h 1693177"/>
                  <a:gd name="connsiteX14" fmla="*/ 865554 w 2927820"/>
                  <a:gd name="connsiteY14" fmla="*/ 811525 h 1693177"/>
                  <a:gd name="connsiteX15" fmla="*/ 134811 w 2927820"/>
                  <a:gd name="connsiteY15" fmla="*/ 808852 h 1693177"/>
                  <a:gd name="connsiteX16" fmla="*/ 0 w 2927820"/>
                  <a:gd name="connsiteY16" fmla="*/ 674041 h 1693177"/>
                  <a:gd name="connsiteX17" fmla="*/ 0 w 2927820"/>
                  <a:gd name="connsiteY17" fmla="*/ 674043 h 1693177"/>
                  <a:gd name="connsiteX18" fmla="*/ 0 w 2927820"/>
                  <a:gd name="connsiteY18" fmla="*/ 471830 h 1693177"/>
                  <a:gd name="connsiteX19" fmla="*/ 0 w 2927820"/>
                  <a:gd name="connsiteY19" fmla="*/ 471830 h 1693177"/>
                  <a:gd name="connsiteX20" fmla="*/ 0 w 2927820"/>
                  <a:gd name="connsiteY20" fmla="*/ 134811 h 1693177"/>
                  <a:gd name="connsiteX0" fmla="*/ 0 w 2927820"/>
                  <a:gd name="connsiteY0" fmla="*/ 134811 h 1693177"/>
                  <a:gd name="connsiteX1" fmla="*/ 134811 w 2927820"/>
                  <a:gd name="connsiteY1" fmla="*/ 0 h 1693177"/>
                  <a:gd name="connsiteX2" fmla="*/ 487970 w 2927820"/>
                  <a:gd name="connsiteY2" fmla="*/ 0 h 1693177"/>
                  <a:gd name="connsiteX3" fmla="*/ 487970 w 2927820"/>
                  <a:gd name="connsiteY3" fmla="*/ 0 h 1693177"/>
                  <a:gd name="connsiteX4" fmla="*/ 1219925 w 2927820"/>
                  <a:gd name="connsiteY4" fmla="*/ 0 h 1693177"/>
                  <a:gd name="connsiteX5" fmla="*/ 2793009 w 2927820"/>
                  <a:gd name="connsiteY5" fmla="*/ 0 h 1693177"/>
                  <a:gd name="connsiteX6" fmla="*/ 2927820 w 2927820"/>
                  <a:gd name="connsiteY6" fmla="*/ 134811 h 1693177"/>
                  <a:gd name="connsiteX7" fmla="*/ 2927820 w 2927820"/>
                  <a:gd name="connsiteY7" fmla="*/ 471830 h 1693177"/>
                  <a:gd name="connsiteX8" fmla="*/ 2927820 w 2927820"/>
                  <a:gd name="connsiteY8" fmla="*/ 471830 h 1693177"/>
                  <a:gd name="connsiteX9" fmla="*/ 2927820 w 2927820"/>
                  <a:gd name="connsiteY9" fmla="*/ 674043 h 1693177"/>
                  <a:gd name="connsiteX10" fmla="*/ 2927820 w 2927820"/>
                  <a:gd name="connsiteY10" fmla="*/ 674041 h 1693177"/>
                  <a:gd name="connsiteX11" fmla="*/ 2793009 w 2927820"/>
                  <a:gd name="connsiteY11" fmla="*/ 808852 h 1693177"/>
                  <a:gd name="connsiteX12" fmla="*/ 1466693 w 2927820"/>
                  <a:gd name="connsiteY12" fmla="*/ 828694 h 1693177"/>
                  <a:gd name="connsiteX13" fmla="*/ 1368446 w 2927820"/>
                  <a:gd name="connsiteY13" fmla="*/ 1693177 h 1693177"/>
                  <a:gd name="connsiteX14" fmla="*/ 1133358 w 2927820"/>
                  <a:gd name="connsiteY14" fmla="*/ 820254 h 1693177"/>
                  <a:gd name="connsiteX15" fmla="*/ 134811 w 2927820"/>
                  <a:gd name="connsiteY15" fmla="*/ 808852 h 1693177"/>
                  <a:gd name="connsiteX16" fmla="*/ 0 w 2927820"/>
                  <a:gd name="connsiteY16" fmla="*/ 674041 h 1693177"/>
                  <a:gd name="connsiteX17" fmla="*/ 0 w 2927820"/>
                  <a:gd name="connsiteY17" fmla="*/ 674043 h 1693177"/>
                  <a:gd name="connsiteX18" fmla="*/ 0 w 2927820"/>
                  <a:gd name="connsiteY18" fmla="*/ 471830 h 1693177"/>
                  <a:gd name="connsiteX19" fmla="*/ 0 w 2927820"/>
                  <a:gd name="connsiteY19" fmla="*/ 471830 h 1693177"/>
                  <a:gd name="connsiteX20" fmla="*/ 0 w 2927820"/>
                  <a:gd name="connsiteY20" fmla="*/ 134811 h 169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693177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1368446" y="1693177"/>
                    </a:lnTo>
                    <a:lnTo>
                      <a:pt x="1133358" y="820254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flipH="1">
                <a:off x="5094503" y="3520362"/>
                <a:ext cx="3990091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But I really want to see this new movie. Everyone is saying it’s amazing!</a:t>
                </a:r>
              </a:p>
            </p:txBody>
          </p:sp>
        </p:grpSp>
        <p:pic>
          <p:nvPicPr>
            <p:cNvPr id="203" name="Picture 5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548" y="2636371"/>
              <a:ext cx="575862" cy="5163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8" name="Group 77"/>
          <p:cNvGrpSpPr/>
          <p:nvPr/>
        </p:nvGrpSpPr>
        <p:grpSpPr>
          <a:xfrm>
            <a:off x="892194" y="5125648"/>
            <a:ext cx="4224606" cy="1427552"/>
            <a:chOff x="3249555" y="3983550"/>
            <a:chExt cx="4220819" cy="1427556"/>
          </a:xfrm>
        </p:grpSpPr>
        <p:grpSp>
          <p:nvGrpSpPr>
            <p:cNvPr id="79" name="Group 78"/>
            <p:cNvGrpSpPr/>
            <p:nvPr/>
          </p:nvGrpSpPr>
          <p:grpSpPr>
            <a:xfrm rot="9919473">
              <a:off x="3249555" y="3983550"/>
              <a:ext cx="4220819" cy="1427556"/>
              <a:chOff x="3647979" y="1797653"/>
              <a:chExt cx="4220819" cy="1293534"/>
            </a:xfrm>
          </p:grpSpPr>
          <p:sp>
            <p:nvSpPr>
              <p:cNvPr id="81" name="Rounded Rectangular Callout 27"/>
              <p:cNvSpPr/>
              <p:nvPr/>
            </p:nvSpPr>
            <p:spPr>
              <a:xfrm rot="862136" flipH="1">
                <a:off x="3647979" y="1861914"/>
                <a:ext cx="4220819" cy="1229273"/>
              </a:xfrm>
              <a:custGeom>
                <a:avLst/>
                <a:gdLst>
                  <a:gd name="connsiteX0" fmla="*/ 0 w 4041054"/>
                  <a:gd name="connsiteY0" fmla="*/ 161922 h 971515"/>
                  <a:gd name="connsiteX1" fmla="*/ 161922 w 4041054"/>
                  <a:gd name="connsiteY1" fmla="*/ 0 h 971515"/>
                  <a:gd name="connsiteX2" fmla="*/ 673509 w 4041054"/>
                  <a:gd name="connsiteY2" fmla="*/ 0 h 971515"/>
                  <a:gd name="connsiteX3" fmla="*/ 673509 w 4041054"/>
                  <a:gd name="connsiteY3" fmla="*/ 0 h 971515"/>
                  <a:gd name="connsiteX4" fmla="*/ 1683773 w 4041054"/>
                  <a:gd name="connsiteY4" fmla="*/ 0 h 971515"/>
                  <a:gd name="connsiteX5" fmla="*/ 3879132 w 4041054"/>
                  <a:gd name="connsiteY5" fmla="*/ 0 h 971515"/>
                  <a:gd name="connsiteX6" fmla="*/ 4041054 w 4041054"/>
                  <a:gd name="connsiteY6" fmla="*/ 161922 h 971515"/>
                  <a:gd name="connsiteX7" fmla="*/ 4041054 w 4041054"/>
                  <a:gd name="connsiteY7" fmla="*/ 566717 h 971515"/>
                  <a:gd name="connsiteX8" fmla="*/ 4041054 w 4041054"/>
                  <a:gd name="connsiteY8" fmla="*/ 566717 h 971515"/>
                  <a:gd name="connsiteX9" fmla="*/ 4041054 w 4041054"/>
                  <a:gd name="connsiteY9" fmla="*/ 809596 h 971515"/>
                  <a:gd name="connsiteX10" fmla="*/ 4041054 w 4041054"/>
                  <a:gd name="connsiteY10" fmla="*/ 809593 h 971515"/>
                  <a:gd name="connsiteX11" fmla="*/ 3879132 w 4041054"/>
                  <a:gd name="connsiteY11" fmla="*/ 971515 h 971515"/>
                  <a:gd name="connsiteX12" fmla="*/ 1683773 w 4041054"/>
                  <a:gd name="connsiteY12" fmla="*/ 971515 h 971515"/>
                  <a:gd name="connsiteX13" fmla="*/ 1654650 w 4041054"/>
                  <a:gd name="connsiteY13" fmla="*/ 1356633 h 971515"/>
                  <a:gd name="connsiteX14" fmla="*/ 673509 w 4041054"/>
                  <a:gd name="connsiteY14" fmla="*/ 971515 h 971515"/>
                  <a:gd name="connsiteX15" fmla="*/ 161922 w 4041054"/>
                  <a:gd name="connsiteY15" fmla="*/ 971515 h 971515"/>
                  <a:gd name="connsiteX16" fmla="*/ 0 w 4041054"/>
                  <a:gd name="connsiteY16" fmla="*/ 809593 h 971515"/>
                  <a:gd name="connsiteX17" fmla="*/ 0 w 4041054"/>
                  <a:gd name="connsiteY17" fmla="*/ 809596 h 971515"/>
                  <a:gd name="connsiteX18" fmla="*/ 0 w 4041054"/>
                  <a:gd name="connsiteY18" fmla="*/ 566717 h 971515"/>
                  <a:gd name="connsiteX19" fmla="*/ 0 w 4041054"/>
                  <a:gd name="connsiteY19" fmla="*/ 566717 h 971515"/>
                  <a:gd name="connsiteX20" fmla="*/ 0 w 4041054"/>
                  <a:gd name="connsiteY20" fmla="*/ 161922 h 971515"/>
                  <a:gd name="connsiteX0" fmla="*/ 0 w 4041054"/>
                  <a:gd name="connsiteY0" fmla="*/ 161922 h 1356633"/>
                  <a:gd name="connsiteX1" fmla="*/ 161922 w 4041054"/>
                  <a:gd name="connsiteY1" fmla="*/ 0 h 1356633"/>
                  <a:gd name="connsiteX2" fmla="*/ 673509 w 4041054"/>
                  <a:gd name="connsiteY2" fmla="*/ 0 h 1356633"/>
                  <a:gd name="connsiteX3" fmla="*/ 673509 w 4041054"/>
                  <a:gd name="connsiteY3" fmla="*/ 0 h 1356633"/>
                  <a:gd name="connsiteX4" fmla="*/ 1683773 w 4041054"/>
                  <a:gd name="connsiteY4" fmla="*/ 0 h 1356633"/>
                  <a:gd name="connsiteX5" fmla="*/ 3879132 w 4041054"/>
                  <a:gd name="connsiteY5" fmla="*/ 0 h 1356633"/>
                  <a:gd name="connsiteX6" fmla="*/ 4041054 w 4041054"/>
                  <a:gd name="connsiteY6" fmla="*/ 161922 h 1356633"/>
                  <a:gd name="connsiteX7" fmla="*/ 4041054 w 4041054"/>
                  <a:gd name="connsiteY7" fmla="*/ 566717 h 1356633"/>
                  <a:gd name="connsiteX8" fmla="*/ 4041054 w 4041054"/>
                  <a:gd name="connsiteY8" fmla="*/ 566717 h 1356633"/>
                  <a:gd name="connsiteX9" fmla="*/ 4041054 w 4041054"/>
                  <a:gd name="connsiteY9" fmla="*/ 809596 h 1356633"/>
                  <a:gd name="connsiteX10" fmla="*/ 4041054 w 4041054"/>
                  <a:gd name="connsiteY10" fmla="*/ 809593 h 1356633"/>
                  <a:gd name="connsiteX11" fmla="*/ 3879132 w 4041054"/>
                  <a:gd name="connsiteY11" fmla="*/ 971515 h 1356633"/>
                  <a:gd name="connsiteX12" fmla="*/ 1683773 w 4041054"/>
                  <a:gd name="connsiteY12" fmla="*/ 971515 h 1356633"/>
                  <a:gd name="connsiteX13" fmla="*/ 1654650 w 4041054"/>
                  <a:gd name="connsiteY13" fmla="*/ 1356633 h 1356633"/>
                  <a:gd name="connsiteX14" fmla="*/ 1240754 w 4041054"/>
                  <a:gd name="connsiteY14" fmla="*/ 985842 h 1356633"/>
                  <a:gd name="connsiteX15" fmla="*/ 161922 w 4041054"/>
                  <a:gd name="connsiteY15" fmla="*/ 971515 h 1356633"/>
                  <a:gd name="connsiteX16" fmla="*/ 0 w 4041054"/>
                  <a:gd name="connsiteY16" fmla="*/ 809593 h 1356633"/>
                  <a:gd name="connsiteX17" fmla="*/ 0 w 4041054"/>
                  <a:gd name="connsiteY17" fmla="*/ 809596 h 1356633"/>
                  <a:gd name="connsiteX18" fmla="*/ 0 w 4041054"/>
                  <a:gd name="connsiteY18" fmla="*/ 566717 h 1356633"/>
                  <a:gd name="connsiteX19" fmla="*/ 0 w 4041054"/>
                  <a:gd name="connsiteY19" fmla="*/ 566717 h 1356633"/>
                  <a:gd name="connsiteX20" fmla="*/ 0 w 4041054"/>
                  <a:gd name="connsiteY20" fmla="*/ 161922 h 135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041054" h="1356633">
                    <a:moveTo>
                      <a:pt x="0" y="161922"/>
                    </a:moveTo>
                    <a:cubicBezTo>
                      <a:pt x="0" y="72495"/>
                      <a:pt x="72495" y="0"/>
                      <a:pt x="161922" y="0"/>
                    </a:cubicBezTo>
                    <a:lnTo>
                      <a:pt x="673509" y="0"/>
                    </a:lnTo>
                    <a:lnTo>
                      <a:pt x="673509" y="0"/>
                    </a:lnTo>
                    <a:lnTo>
                      <a:pt x="1683773" y="0"/>
                    </a:lnTo>
                    <a:lnTo>
                      <a:pt x="3879132" y="0"/>
                    </a:lnTo>
                    <a:cubicBezTo>
                      <a:pt x="3968559" y="0"/>
                      <a:pt x="4041054" y="72495"/>
                      <a:pt x="4041054" y="161922"/>
                    </a:cubicBezTo>
                    <a:lnTo>
                      <a:pt x="4041054" y="566717"/>
                    </a:lnTo>
                    <a:lnTo>
                      <a:pt x="4041054" y="566717"/>
                    </a:lnTo>
                    <a:lnTo>
                      <a:pt x="4041054" y="809596"/>
                    </a:lnTo>
                    <a:lnTo>
                      <a:pt x="4041054" y="809593"/>
                    </a:lnTo>
                    <a:cubicBezTo>
                      <a:pt x="4041054" y="899020"/>
                      <a:pt x="3968559" y="971515"/>
                      <a:pt x="3879132" y="971515"/>
                    </a:cubicBezTo>
                    <a:lnTo>
                      <a:pt x="1683773" y="971515"/>
                    </a:lnTo>
                    <a:lnTo>
                      <a:pt x="1654650" y="1356633"/>
                    </a:lnTo>
                    <a:lnTo>
                      <a:pt x="1240754" y="985842"/>
                    </a:lnTo>
                    <a:cubicBezTo>
                      <a:pt x="1070225" y="985842"/>
                      <a:pt x="332451" y="971515"/>
                      <a:pt x="161922" y="971515"/>
                    </a:cubicBezTo>
                    <a:cubicBezTo>
                      <a:pt x="72495" y="971515"/>
                      <a:pt x="0" y="899020"/>
                      <a:pt x="0" y="809593"/>
                    </a:cubicBezTo>
                    <a:lnTo>
                      <a:pt x="0" y="809596"/>
                    </a:lnTo>
                    <a:lnTo>
                      <a:pt x="0" y="566717"/>
                    </a:lnTo>
                    <a:lnTo>
                      <a:pt x="0" y="566717"/>
                    </a:lnTo>
                    <a:lnTo>
                      <a:pt x="0" y="16192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 rot="880527" flipH="1" flipV="1">
                <a:off x="3890016" y="1797653"/>
                <a:ext cx="3233527" cy="878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know. Why don’t we go for a walk today after school and then the movie on Saturday?</a:t>
                </a:r>
              </a:p>
            </p:txBody>
          </p:sp>
        </p:grpSp>
        <p:pic>
          <p:nvPicPr>
            <p:cNvPr id="80" name="Picture 5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0330" y="4569571"/>
              <a:ext cx="587144" cy="585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85" name="Picture 8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64" name="Group 63"/>
          <p:cNvGrpSpPr/>
          <p:nvPr/>
        </p:nvGrpSpPr>
        <p:grpSpPr>
          <a:xfrm>
            <a:off x="1912545" y="3886402"/>
            <a:ext cx="4041054" cy="1607632"/>
            <a:chOff x="3251734" y="3823895"/>
            <a:chExt cx="4037432" cy="1607632"/>
          </a:xfrm>
        </p:grpSpPr>
        <p:grpSp>
          <p:nvGrpSpPr>
            <p:cNvPr id="67" name="Group 66"/>
            <p:cNvGrpSpPr/>
            <p:nvPr/>
          </p:nvGrpSpPr>
          <p:grpSpPr>
            <a:xfrm rot="9919473">
              <a:off x="3251734" y="3823895"/>
              <a:ext cx="4037432" cy="1607632"/>
              <a:chOff x="3808631" y="1797643"/>
              <a:chExt cx="4037432" cy="1456705"/>
            </a:xfrm>
          </p:grpSpPr>
          <p:sp>
            <p:nvSpPr>
              <p:cNvPr id="69" name="Rounded Rectangular Callout 27"/>
              <p:cNvSpPr/>
              <p:nvPr/>
            </p:nvSpPr>
            <p:spPr>
              <a:xfrm rot="862136" flipH="1">
                <a:off x="3808631" y="1880275"/>
                <a:ext cx="4037432" cy="1374073"/>
              </a:xfrm>
              <a:custGeom>
                <a:avLst/>
                <a:gdLst>
                  <a:gd name="connsiteX0" fmla="*/ 0 w 4041054"/>
                  <a:gd name="connsiteY0" fmla="*/ 172733 h 1036378"/>
                  <a:gd name="connsiteX1" fmla="*/ 172733 w 4041054"/>
                  <a:gd name="connsiteY1" fmla="*/ 0 h 1036378"/>
                  <a:gd name="connsiteX2" fmla="*/ 673509 w 4041054"/>
                  <a:gd name="connsiteY2" fmla="*/ 0 h 1036378"/>
                  <a:gd name="connsiteX3" fmla="*/ 673509 w 4041054"/>
                  <a:gd name="connsiteY3" fmla="*/ 0 h 1036378"/>
                  <a:gd name="connsiteX4" fmla="*/ 1683773 w 4041054"/>
                  <a:gd name="connsiteY4" fmla="*/ 0 h 1036378"/>
                  <a:gd name="connsiteX5" fmla="*/ 3868321 w 4041054"/>
                  <a:gd name="connsiteY5" fmla="*/ 0 h 1036378"/>
                  <a:gd name="connsiteX6" fmla="*/ 4041054 w 4041054"/>
                  <a:gd name="connsiteY6" fmla="*/ 172733 h 1036378"/>
                  <a:gd name="connsiteX7" fmla="*/ 4041054 w 4041054"/>
                  <a:gd name="connsiteY7" fmla="*/ 604554 h 1036378"/>
                  <a:gd name="connsiteX8" fmla="*/ 4041054 w 4041054"/>
                  <a:gd name="connsiteY8" fmla="*/ 604554 h 1036378"/>
                  <a:gd name="connsiteX9" fmla="*/ 4041054 w 4041054"/>
                  <a:gd name="connsiteY9" fmla="*/ 863648 h 1036378"/>
                  <a:gd name="connsiteX10" fmla="*/ 4041054 w 4041054"/>
                  <a:gd name="connsiteY10" fmla="*/ 863645 h 1036378"/>
                  <a:gd name="connsiteX11" fmla="*/ 3868321 w 4041054"/>
                  <a:gd name="connsiteY11" fmla="*/ 1036378 h 1036378"/>
                  <a:gd name="connsiteX12" fmla="*/ 1683773 w 4041054"/>
                  <a:gd name="connsiteY12" fmla="*/ 1036378 h 1036378"/>
                  <a:gd name="connsiteX13" fmla="*/ 1649316 w 4041054"/>
                  <a:gd name="connsiteY13" fmla="*/ 1516439 h 1036378"/>
                  <a:gd name="connsiteX14" fmla="*/ 673509 w 4041054"/>
                  <a:gd name="connsiteY14" fmla="*/ 1036378 h 1036378"/>
                  <a:gd name="connsiteX15" fmla="*/ 172733 w 4041054"/>
                  <a:gd name="connsiteY15" fmla="*/ 1036378 h 1036378"/>
                  <a:gd name="connsiteX16" fmla="*/ 0 w 4041054"/>
                  <a:gd name="connsiteY16" fmla="*/ 863645 h 1036378"/>
                  <a:gd name="connsiteX17" fmla="*/ 0 w 4041054"/>
                  <a:gd name="connsiteY17" fmla="*/ 863648 h 1036378"/>
                  <a:gd name="connsiteX18" fmla="*/ 0 w 4041054"/>
                  <a:gd name="connsiteY18" fmla="*/ 604554 h 1036378"/>
                  <a:gd name="connsiteX19" fmla="*/ 0 w 4041054"/>
                  <a:gd name="connsiteY19" fmla="*/ 604554 h 1036378"/>
                  <a:gd name="connsiteX20" fmla="*/ 0 w 4041054"/>
                  <a:gd name="connsiteY20" fmla="*/ 172733 h 1036378"/>
                  <a:gd name="connsiteX0" fmla="*/ 0 w 4041054"/>
                  <a:gd name="connsiteY0" fmla="*/ 172733 h 1516439"/>
                  <a:gd name="connsiteX1" fmla="*/ 172733 w 4041054"/>
                  <a:gd name="connsiteY1" fmla="*/ 0 h 1516439"/>
                  <a:gd name="connsiteX2" fmla="*/ 673509 w 4041054"/>
                  <a:gd name="connsiteY2" fmla="*/ 0 h 1516439"/>
                  <a:gd name="connsiteX3" fmla="*/ 673509 w 4041054"/>
                  <a:gd name="connsiteY3" fmla="*/ 0 h 1516439"/>
                  <a:gd name="connsiteX4" fmla="*/ 1683773 w 4041054"/>
                  <a:gd name="connsiteY4" fmla="*/ 0 h 1516439"/>
                  <a:gd name="connsiteX5" fmla="*/ 3868321 w 4041054"/>
                  <a:gd name="connsiteY5" fmla="*/ 0 h 1516439"/>
                  <a:gd name="connsiteX6" fmla="*/ 4041054 w 4041054"/>
                  <a:gd name="connsiteY6" fmla="*/ 172733 h 1516439"/>
                  <a:gd name="connsiteX7" fmla="*/ 4041054 w 4041054"/>
                  <a:gd name="connsiteY7" fmla="*/ 604554 h 1516439"/>
                  <a:gd name="connsiteX8" fmla="*/ 4041054 w 4041054"/>
                  <a:gd name="connsiteY8" fmla="*/ 604554 h 1516439"/>
                  <a:gd name="connsiteX9" fmla="*/ 4041054 w 4041054"/>
                  <a:gd name="connsiteY9" fmla="*/ 863648 h 1516439"/>
                  <a:gd name="connsiteX10" fmla="*/ 4041054 w 4041054"/>
                  <a:gd name="connsiteY10" fmla="*/ 863645 h 1516439"/>
                  <a:gd name="connsiteX11" fmla="*/ 3868321 w 4041054"/>
                  <a:gd name="connsiteY11" fmla="*/ 1036378 h 1516439"/>
                  <a:gd name="connsiteX12" fmla="*/ 1683773 w 4041054"/>
                  <a:gd name="connsiteY12" fmla="*/ 1036378 h 1516439"/>
                  <a:gd name="connsiteX13" fmla="*/ 1649316 w 4041054"/>
                  <a:gd name="connsiteY13" fmla="*/ 1516439 h 1516439"/>
                  <a:gd name="connsiteX14" fmla="*/ 1385496 w 4041054"/>
                  <a:gd name="connsiteY14" fmla="*/ 1061506 h 1516439"/>
                  <a:gd name="connsiteX15" fmla="*/ 172733 w 4041054"/>
                  <a:gd name="connsiteY15" fmla="*/ 1036378 h 1516439"/>
                  <a:gd name="connsiteX16" fmla="*/ 0 w 4041054"/>
                  <a:gd name="connsiteY16" fmla="*/ 863645 h 1516439"/>
                  <a:gd name="connsiteX17" fmla="*/ 0 w 4041054"/>
                  <a:gd name="connsiteY17" fmla="*/ 863648 h 1516439"/>
                  <a:gd name="connsiteX18" fmla="*/ 0 w 4041054"/>
                  <a:gd name="connsiteY18" fmla="*/ 604554 h 1516439"/>
                  <a:gd name="connsiteX19" fmla="*/ 0 w 4041054"/>
                  <a:gd name="connsiteY19" fmla="*/ 604554 h 1516439"/>
                  <a:gd name="connsiteX20" fmla="*/ 0 w 4041054"/>
                  <a:gd name="connsiteY20" fmla="*/ 172733 h 1516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041054" h="1516439">
                    <a:moveTo>
                      <a:pt x="0" y="172733"/>
                    </a:moveTo>
                    <a:cubicBezTo>
                      <a:pt x="0" y="77335"/>
                      <a:pt x="77335" y="0"/>
                      <a:pt x="172733" y="0"/>
                    </a:cubicBezTo>
                    <a:lnTo>
                      <a:pt x="673509" y="0"/>
                    </a:lnTo>
                    <a:lnTo>
                      <a:pt x="673509" y="0"/>
                    </a:lnTo>
                    <a:lnTo>
                      <a:pt x="1683773" y="0"/>
                    </a:lnTo>
                    <a:lnTo>
                      <a:pt x="3868321" y="0"/>
                    </a:lnTo>
                    <a:cubicBezTo>
                      <a:pt x="3963719" y="0"/>
                      <a:pt x="4041054" y="77335"/>
                      <a:pt x="4041054" y="172733"/>
                    </a:cubicBezTo>
                    <a:lnTo>
                      <a:pt x="4041054" y="604554"/>
                    </a:lnTo>
                    <a:lnTo>
                      <a:pt x="4041054" y="604554"/>
                    </a:lnTo>
                    <a:lnTo>
                      <a:pt x="4041054" y="863648"/>
                    </a:lnTo>
                    <a:lnTo>
                      <a:pt x="4041054" y="863645"/>
                    </a:lnTo>
                    <a:cubicBezTo>
                      <a:pt x="4041054" y="959043"/>
                      <a:pt x="3963719" y="1036378"/>
                      <a:pt x="3868321" y="1036378"/>
                    </a:cubicBezTo>
                    <a:lnTo>
                      <a:pt x="1683773" y="1036378"/>
                    </a:lnTo>
                    <a:lnTo>
                      <a:pt x="1649316" y="1516439"/>
                    </a:lnTo>
                    <a:lnTo>
                      <a:pt x="1385496" y="1061506"/>
                    </a:lnTo>
                    <a:cubicBezTo>
                      <a:pt x="1218571" y="1061506"/>
                      <a:pt x="339658" y="1036378"/>
                      <a:pt x="172733" y="1036378"/>
                    </a:cubicBezTo>
                    <a:cubicBezTo>
                      <a:pt x="77335" y="1036378"/>
                      <a:pt x="0" y="959043"/>
                      <a:pt x="0" y="863645"/>
                    </a:cubicBezTo>
                    <a:lnTo>
                      <a:pt x="0" y="863648"/>
                    </a:lnTo>
                    <a:lnTo>
                      <a:pt x="0" y="604554"/>
                    </a:lnTo>
                    <a:lnTo>
                      <a:pt x="0" y="604554"/>
                    </a:lnTo>
                    <a:lnTo>
                      <a:pt x="0" y="172733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 rot="880527" flipH="1" flipV="1">
                <a:off x="3890016" y="1797643"/>
                <a:ext cx="3233527" cy="878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really don’t want to go to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the movies today. It’s nice out, 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we should go for a walk!</a:t>
                </a:r>
              </a:p>
            </p:txBody>
          </p:sp>
        </p:grpSp>
        <p:pic>
          <p:nvPicPr>
            <p:cNvPr id="68" name="Picture 5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0330" y="4534984"/>
              <a:ext cx="587144" cy="585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9001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798665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123764" cy="703523"/>
              <a:chOff x="7687587" y="1507638"/>
              <a:chExt cx="3123764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88" y="1650456"/>
                <a:ext cx="2135263" cy="5239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Nu-CULTURE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21079">
            <a:off x="1037137" y="367214"/>
            <a:ext cx="4725825" cy="1751320"/>
            <a:chOff x="1988430" y="1310241"/>
            <a:chExt cx="2907497" cy="1219432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988430" y="1310241"/>
              <a:ext cx="2860114" cy="1219432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94007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427751" y="1094007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454111" y="1433123"/>
              <a:ext cx="2441816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Communication/Respect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2076893" y="1571053"/>
              <a:ext cx="357532" cy="381598"/>
              <a:chOff x="-661525" y="4487377"/>
              <a:chExt cx="290133" cy="30966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661525" y="4487377"/>
                <a:ext cx="290133" cy="2884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647523" y="4500625"/>
                <a:ext cx="260541" cy="29641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71" name="Picture 7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 flipV="1">
            <a:off x="3433146" y="4137341"/>
            <a:ext cx="4616334" cy="2287529"/>
            <a:chOff x="4090329" y="1916172"/>
            <a:chExt cx="4348968" cy="2163281"/>
          </a:xfrm>
        </p:grpSpPr>
        <p:sp>
          <p:nvSpPr>
            <p:cNvPr id="79" name="Rounded Rectangular Callout 27"/>
            <p:cNvSpPr/>
            <p:nvPr/>
          </p:nvSpPr>
          <p:spPr>
            <a:xfrm flipH="1">
              <a:off x="4090329" y="1916172"/>
              <a:ext cx="4208499" cy="2163281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00253"/>
                <a:gd name="connsiteX1" fmla="*/ 134811 w 2927820"/>
                <a:gd name="connsiteY1" fmla="*/ 0 h 1300253"/>
                <a:gd name="connsiteX2" fmla="*/ 487970 w 2927820"/>
                <a:gd name="connsiteY2" fmla="*/ 0 h 1300253"/>
                <a:gd name="connsiteX3" fmla="*/ 487970 w 2927820"/>
                <a:gd name="connsiteY3" fmla="*/ 0 h 1300253"/>
                <a:gd name="connsiteX4" fmla="*/ 1219925 w 2927820"/>
                <a:gd name="connsiteY4" fmla="*/ 0 h 1300253"/>
                <a:gd name="connsiteX5" fmla="*/ 2793009 w 2927820"/>
                <a:gd name="connsiteY5" fmla="*/ 0 h 1300253"/>
                <a:gd name="connsiteX6" fmla="*/ 2927820 w 2927820"/>
                <a:gd name="connsiteY6" fmla="*/ 134811 h 1300253"/>
                <a:gd name="connsiteX7" fmla="*/ 2927820 w 2927820"/>
                <a:gd name="connsiteY7" fmla="*/ 471830 h 1300253"/>
                <a:gd name="connsiteX8" fmla="*/ 2927820 w 2927820"/>
                <a:gd name="connsiteY8" fmla="*/ 471830 h 1300253"/>
                <a:gd name="connsiteX9" fmla="*/ 2927820 w 2927820"/>
                <a:gd name="connsiteY9" fmla="*/ 674043 h 1300253"/>
                <a:gd name="connsiteX10" fmla="*/ 2927820 w 2927820"/>
                <a:gd name="connsiteY10" fmla="*/ 674041 h 1300253"/>
                <a:gd name="connsiteX11" fmla="*/ 2793009 w 2927820"/>
                <a:gd name="connsiteY11" fmla="*/ 808852 h 1300253"/>
                <a:gd name="connsiteX12" fmla="*/ 1466693 w 2927820"/>
                <a:gd name="connsiteY12" fmla="*/ 828694 h 1300253"/>
                <a:gd name="connsiteX13" fmla="*/ 926866 w 2927820"/>
                <a:gd name="connsiteY13" fmla="*/ 1300253 h 1300253"/>
                <a:gd name="connsiteX14" fmla="*/ 1017511 w 2927820"/>
                <a:gd name="connsiteY14" fmla="*/ 821772 h 1300253"/>
                <a:gd name="connsiteX15" fmla="*/ 134811 w 2927820"/>
                <a:gd name="connsiteY15" fmla="*/ 808852 h 1300253"/>
                <a:gd name="connsiteX16" fmla="*/ 0 w 2927820"/>
                <a:gd name="connsiteY16" fmla="*/ 674041 h 1300253"/>
                <a:gd name="connsiteX17" fmla="*/ 0 w 2927820"/>
                <a:gd name="connsiteY17" fmla="*/ 674043 h 1300253"/>
                <a:gd name="connsiteX18" fmla="*/ 0 w 2927820"/>
                <a:gd name="connsiteY18" fmla="*/ 471830 h 1300253"/>
                <a:gd name="connsiteX19" fmla="*/ 0 w 2927820"/>
                <a:gd name="connsiteY19" fmla="*/ 471830 h 1300253"/>
                <a:gd name="connsiteX20" fmla="*/ 0 w 2927820"/>
                <a:gd name="connsiteY20" fmla="*/ 134811 h 1300253"/>
                <a:gd name="connsiteX0" fmla="*/ 0 w 2927820"/>
                <a:gd name="connsiteY0" fmla="*/ 134811 h 1038113"/>
                <a:gd name="connsiteX1" fmla="*/ 134811 w 2927820"/>
                <a:gd name="connsiteY1" fmla="*/ 0 h 1038113"/>
                <a:gd name="connsiteX2" fmla="*/ 487970 w 2927820"/>
                <a:gd name="connsiteY2" fmla="*/ 0 h 1038113"/>
                <a:gd name="connsiteX3" fmla="*/ 487970 w 2927820"/>
                <a:gd name="connsiteY3" fmla="*/ 0 h 1038113"/>
                <a:gd name="connsiteX4" fmla="*/ 1219925 w 2927820"/>
                <a:gd name="connsiteY4" fmla="*/ 0 h 1038113"/>
                <a:gd name="connsiteX5" fmla="*/ 2793009 w 2927820"/>
                <a:gd name="connsiteY5" fmla="*/ 0 h 1038113"/>
                <a:gd name="connsiteX6" fmla="*/ 2927820 w 2927820"/>
                <a:gd name="connsiteY6" fmla="*/ 134811 h 1038113"/>
                <a:gd name="connsiteX7" fmla="*/ 2927820 w 2927820"/>
                <a:gd name="connsiteY7" fmla="*/ 471830 h 1038113"/>
                <a:gd name="connsiteX8" fmla="*/ 2927820 w 2927820"/>
                <a:gd name="connsiteY8" fmla="*/ 471830 h 1038113"/>
                <a:gd name="connsiteX9" fmla="*/ 2927820 w 2927820"/>
                <a:gd name="connsiteY9" fmla="*/ 674043 h 1038113"/>
                <a:gd name="connsiteX10" fmla="*/ 2927820 w 2927820"/>
                <a:gd name="connsiteY10" fmla="*/ 674041 h 1038113"/>
                <a:gd name="connsiteX11" fmla="*/ 2793009 w 2927820"/>
                <a:gd name="connsiteY11" fmla="*/ 808852 h 1038113"/>
                <a:gd name="connsiteX12" fmla="*/ 1466693 w 2927820"/>
                <a:gd name="connsiteY12" fmla="*/ 828694 h 1038113"/>
                <a:gd name="connsiteX13" fmla="*/ 1135317 w 2927820"/>
                <a:gd name="connsiteY13" fmla="*/ 1038113 h 1038113"/>
                <a:gd name="connsiteX14" fmla="*/ 1017511 w 2927820"/>
                <a:gd name="connsiteY14" fmla="*/ 821772 h 1038113"/>
                <a:gd name="connsiteX15" fmla="*/ 134811 w 2927820"/>
                <a:gd name="connsiteY15" fmla="*/ 808852 h 1038113"/>
                <a:gd name="connsiteX16" fmla="*/ 0 w 2927820"/>
                <a:gd name="connsiteY16" fmla="*/ 674041 h 1038113"/>
                <a:gd name="connsiteX17" fmla="*/ 0 w 2927820"/>
                <a:gd name="connsiteY17" fmla="*/ 674043 h 1038113"/>
                <a:gd name="connsiteX18" fmla="*/ 0 w 2927820"/>
                <a:gd name="connsiteY18" fmla="*/ 471830 h 1038113"/>
                <a:gd name="connsiteX19" fmla="*/ 0 w 2927820"/>
                <a:gd name="connsiteY19" fmla="*/ 471830 h 1038113"/>
                <a:gd name="connsiteX20" fmla="*/ 0 w 2927820"/>
                <a:gd name="connsiteY20" fmla="*/ 134811 h 1038113"/>
                <a:gd name="connsiteX0" fmla="*/ 0 w 2927820"/>
                <a:gd name="connsiteY0" fmla="*/ 134811 h 1038113"/>
                <a:gd name="connsiteX1" fmla="*/ 134811 w 2927820"/>
                <a:gd name="connsiteY1" fmla="*/ 0 h 1038113"/>
                <a:gd name="connsiteX2" fmla="*/ 487970 w 2927820"/>
                <a:gd name="connsiteY2" fmla="*/ 0 h 1038113"/>
                <a:gd name="connsiteX3" fmla="*/ 487970 w 2927820"/>
                <a:gd name="connsiteY3" fmla="*/ 0 h 1038113"/>
                <a:gd name="connsiteX4" fmla="*/ 1219925 w 2927820"/>
                <a:gd name="connsiteY4" fmla="*/ 0 h 1038113"/>
                <a:gd name="connsiteX5" fmla="*/ 2793009 w 2927820"/>
                <a:gd name="connsiteY5" fmla="*/ 0 h 1038113"/>
                <a:gd name="connsiteX6" fmla="*/ 2927820 w 2927820"/>
                <a:gd name="connsiteY6" fmla="*/ 134811 h 1038113"/>
                <a:gd name="connsiteX7" fmla="*/ 2927820 w 2927820"/>
                <a:gd name="connsiteY7" fmla="*/ 471830 h 1038113"/>
                <a:gd name="connsiteX8" fmla="*/ 2927820 w 2927820"/>
                <a:gd name="connsiteY8" fmla="*/ 471830 h 1038113"/>
                <a:gd name="connsiteX9" fmla="*/ 2927820 w 2927820"/>
                <a:gd name="connsiteY9" fmla="*/ 674043 h 1038113"/>
                <a:gd name="connsiteX10" fmla="*/ 2927820 w 2927820"/>
                <a:gd name="connsiteY10" fmla="*/ 674041 h 1038113"/>
                <a:gd name="connsiteX11" fmla="*/ 2793009 w 2927820"/>
                <a:gd name="connsiteY11" fmla="*/ 808852 h 1038113"/>
                <a:gd name="connsiteX12" fmla="*/ 2217117 w 2927820"/>
                <a:gd name="connsiteY12" fmla="*/ 807723 h 1038113"/>
                <a:gd name="connsiteX13" fmla="*/ 1135317 w 2927820"/>
                <a:gd name="connsiteY13" fmla="*/ 1038113 h 1038113"/>
                <a:gd name="connsiteX14" fmla="*/ 1017511 w 2927820"/>
                <a:gd name="connsiteY14" fmla="*/ 821772 h 1038113"/>
                <a:gd name="connsiteX15" fmla="*/ 134811 w 2927820"/>
                <a:gd name="connsiteY15" fmla="*/ 808852 h 1038113"/>
                <a:gd name="connsiteX16" fmla="*/ 0 w 2927820"/>
                <a:gd name="connsiteY16" fmla="*/ 674041 h 1038113"/>
                <a:gd name="connsiteX17" fmla="*/ 0 w 2927820"/>
                <a:gd name="connsiteY17" fmla="*/ 674043 h 1038113"/>
                <a:gd name="connsiteX18" fmla="*/ 0 w 2927820"/>
                <a:gd name="connsiteY18" fmla="*/ 471830 h 1038113"/>
                <a:gd name="connsiteX19" fmla="*/ 0 w 2927820"/>
                <a:gd name="connsiteY19" fmla="*/ 471830 h 1038113"/>
                <a:gd name="connsiteX20" fmla="*/ 0 w 2927820"/>
                <a:gd name="connsiteY20" fmla="*/ 134811 h 1038113"/>
                <a:gd name="connsiteX0" fmla="*/ 0 w 2927820"/>
                <a:gd name="connsiteY0" fmla="*/ 134811 h 985685"/>
                <a:gd name="connsiteX1" fmla="*/ 134811 w 2927820"/>
                <a:gd name="connsiteY1" fmla="*/ 0 h 985685"/>
                <a:gd name="connsiteX2" fmla="*/ 487970 w 2927820"/>
                <a:gd name="connsiteY2" fmla="*/ 0 h 985685"/>
                <a:gd name="connsiteX3" fmla="*/ 487970 w 2927820"/>
                <a:gd name="connsiteY3" fmla="*/ 0 h 985685"/>
                <a:gd name="connsiteX4" fmla="*/ 1219925 w 2927820"/>
                <a:gd name="connsiteY4" fmla="*/ 0 h 985685"/>
                <a:gd name="connsiteX5" fmla="*/ 2793009 w 2927820"/>
                <a:gd name="connsiteY5" fmla="*/ 0 h 985685"/>
                <a:gd name="connsiteX6" fmla="*/ 2927820 w 2927820"/>
                <a:gd name="connsiteY6" fmla="*/ 134811 h 985685"/>
                <a:gd name="connsiteX7" fmla="*/ 2927820 w 2927820"/>
                <a:gd name="connsiteY7" fmla="*/ 471830 h 985685"/>
                <a:gd name="connsiteX8" fmla="*/ 2927820 w 2927820"/>
                <a:gd name="connsiteY8" fmla="*/ 471830 h 985685"/>
                <a:gd name="connsiteX9" fmla="*/ 2927820 w 2927820"/>
                <a:gd name="connsiteY9" fmla="*/ 674043 h 985685"/>
                <a:gd name="connsiteX10" fmla="*/ 2927820 w 2927820"/>
                <a:gd name="connsiteY10" fmla="*/ 674041 h 985685"/>
                <a:gd name="connsiteX11" fmla="*/ 2793009 w 2927820"/>
                <a:gd name="connsiteY11" fmla="*/ 808852 h 985685"/>
                <a:gd name="connsiteX12" fmla="*/ 2217117 w 2927820"/>
                <a:gd name="connsiteY12" fmla="*/ 807723 h 985685"/>
                <a:gd name="connsiteX13" fmla="*/ 2047291 w 2927820"/>
                <a:gd name="connsiteY13" fmla="*/ 985685 h 985685"/>
                <a:gd name="connsiteX14" fmla="*/ 1017511 w 2927820"/>
                <a:gd name="connsiteY14" fmla="*/ 821772 h 985685"/>
                <a:gd name="connsiteX15" fmla="*/ 134811 w 2927820"/>
                <a:gd name="connsiteY15" fmla="*/ 808852 h 985685"/>
                <a:gd name="connsiteX16" fmla="*/ 0 w 2927820"/>
                <a:gd name="connsiteY16" fmla="*/ 674041 h 985685"/>
                <a:gd name="connsiteX17" fmla="*/ 0 w 2927820"/>
                <a:gd name="connsiteY17" fmla="*/ 674043 h 985685"/>
                <a:gd name="connsiteX18" fmla="*/ 0 w 2927820"/>
                <a:gd name="connsiteY18" fmla="*/ 471830 h 985685"/>
                <a:gd name="connsiteX19" fmla="*/ 0 w 2927820"/>
                <a:gd name="connsiteY19" fmla="*/ 471830 h 985685"/>
                <a:gd name="connsiteX20" fmla="*/ 0 w 2927820"/>
                <a:gd name="connsiteY20" fmla="*/ 134811 h 985685"/>
                <a:gd name="connsiteX0" fmla="*/ 0 w 2927820"/>
                <a:gd name="connsiteY0" fmla="*/ 134811 h 985685"/>
                <a:gd name="connsiteX1" fmla="*/ 134811 w 2927820"/>
                <a:gd name="connsiteY1" fmla="*/ 0 h 985685"/>
                <a:gd name="connsiteX2" fmla="*/ 487970 w 2927820"/>
                <a:gd name="connsiteY2" fmla="*/ 0 h 985685"/>
                <a:gd name="connsiteX3" fmla="*/ 487970 w 2927820"/>
                <a:gd name="connsiteY3" fmla="*/ 0 h 985685"/>
                <a:gd name="connsiteX4" fmla="*/ 1219925 w 2927820"/>
                <a:gd name="connsiteY4" fmla="*/ 0 h 985685"/>
                <a:gd name="connsiteX5" fmla="*/ 2793009 w 2927820"/>
                <a:gd name="connsiteY5" fmla="*/ 0 h 985685"/>
                <a:gd name="connsiteX6" fmla="*/ 2927820 w 2927820"/>
                <a:gd name="connsiteY6" fmla="*/ 134811 h 985685"/>
                <a:gd name="connsiteX7" fmla="*/ 2927820 w 2927820"/>
                <a:gd name="connsiteY7" fmla="*/ 471830 h 985685"/>
                <a:gd name="connsiteX8" fmla="*/ 2927820 w 2927820"/>
                <a:gd name="connsiteY8" fmla="*/ 471830 h 985685"/>
                <a:gd name="connsiteX9" fmla="*/ 2927820 w 2927820"/>
                <a:gd name="connsiteY9" fmla="*/ 674043 h 985685"/>
                <a:gd name="connsiteX10" fmla="*/ 2927820 w 2927820"/>
                <a:gd name="connsiteY10" fmla="*/ 674041 h 985685"/>
                <a:gd name="connsiteX11" fmla="*/ 2793009 w 2927820"/>
                <a:gd name="connsiteY11" fmla="*/ 808852 h 985685"/>
                <a:gd name="connsiteX12" fmla="*/ 2217117 w 2927820"/>
                <a:gd name="connsiteY12" fmla="*/ 807723 h 985685"/>
                <a:gd name="connsiteX13" fmla="*/ 2047291 w 2927820"/>
                <a:gd name="connsiteY13" fmla="*/ 985685 h 985685"/>
                <a:gd name="connsiteX14" fmla="*/ 1564696 w 2927820"/>
                <a:gd name="connsiteY14" fmla="*/ 835753 h 985685"/>
                <a:gd name="connsiteX15" fmla="*/ 134811 w 2927820"/>
                <a:gd name="connsiteY15" fmla="*/ 808852 h 985685"/>
                <a:gd name="connsiteX16" fmla="*/ 0 w 2927820"/>
                <a:gd name="connsiteY16" fmla="*/ 674041 h 985685"/>
                <a:gd name="connsiteX17" fmla="*/ 0 w 2927820"/>
                <a:gd name="connsiteY17" fmla="*/ 674043 h 985685"/>
                <a:gd name="connsiteX18" fmla="*/ 0 w 2927820"/>
                <a:gd name="connsiteY18" fmla="*/ 471830 h 985685"/>
                <a:gd name="connsiteX19" fmla="*/ 0 w 2927820"/>
                <a:gd name="connsiteY19" fmla="*/ 471830 h 985685"/>
                <a:gd name="connsiteX20" fmla="*/ 0 w 2927820"/>
                <a:gd name="connsiteY20" fmla="*/ 134811 h 985685"/>
                <a:gd name="connsiteX0" fmla="*/ 0 w 2927820"/>
                <a:gd name="connsiteY0" fmla="*/ 134811 h 985685"/>
                <a:gd name="connsiteX1" fmla="*/ 134811 w 2927820"/>
                <a:gd name="connsiteY1" fmla="*/ 0 h 985685"/>
                <a:gd name="connsiteX2" fmla="*/ 487970 w 2927820"/>
                <a:gd name="connsiteY2" fmla="*/ 0 h 985685"/>
                <a:gd name="connsiteX3" fmla="*/ 487970 w 2927820"/>
                <a:gd name="connsiteY3" fmla="*/ 0 h 985685"/>
                <a:gd name="connsiteX4" fmla="*/ 1219925 w 2927820"/>
                <a:gd name="connsiteY4" fmla="*/ 0 h 985685"/>
                <a:gd name="connsiteX5" fmla="*/ 2793009 w 2927820"/>
                <a:gd name="connsiteY5" fmla="*/ 0 h 985685"/>
                <a:gd name="connsiteX6" fmla="*/ 2927820 w 2927820"/>
                <a:gd name="connsiteY6" fmla="*/ 134811 h 985685"/>
                <a:gd name="connsiteX7" fmla="*/ 2927820 w 2927820"/>
                <a:gd name="connsiteY7" fmla="*/ 471830 h 985685"/>
                <a:gd name="connsiteX8" fmla="*/ 2927820 w 2927820"/>
                <a:gd name="connsiteY8" fmla="*/ 471830 h 985685"/>
                <a:gd name="connsiteX9" fmla="*/ 2927820 w 2927820"/>
                <a:gd name="connsiteY9" fmla="*/ 674043 h 985685"/>
                <a:gd name="connsiteX10" fmla="*/ 2927820 w 2927820"/>
                <a:gd name="connsiteY10" fmla="*/ 674041 h 985685"/>
                <a:gd name="connsiteX11" fmla="*/ 2793009 w 2927820"/>
                <a:gd name="connsiteY11" fmla="*/ 808852 h 985685"/>
                <a:gd name="connsiteX12" fmla="*/ 2217117 w 2927820"/>
                <a:gd name="connsiteY12" fmla="*/ 807723 h 985685"/>
                <a:gd name="connsiteX13" fmla="*/ 2047291 w 2927820"/>
                <a:gd name="connsiteY13" fmla="*/ 985685 h 985685"/>
                <a:gd name="connsiteX14" fmla="*/ 1559485 w 2927820"/>
                <a:gd name="connsiteY14" fmla="*/ 821772 h 985685"/>
                <a:gd name="connsiteX15" fmla="*/ 134811 w 2927820"/>
                <a:gd name="connsiteY15" fmla="*/ 808852 h 985685"/>
                <a:gd name="connsiteX16" fmla="*/ 0 w 2927820"/>
                <a:gd name="connsiteY16" fmla="*/ 674041 h 985685"/>
                <a:gd name="connsiteX17" fmla="*/ 0 w 2927820"/>
                <a:gd name="connsiteY17" fmla="*/ 674043 h 985685"/>
                <a:gd name="connsiteX18" fmla="*/ 0 w 2927820"/>
                <a:gd name="connsiteY18" fmla="*/ 471830 h 985685"/>
                <a:gd name="connsiteX19" fmla="*/ 0 w 2927820"/>
                <a:gd name="connsiteY19" fmla="*/ 471830 h 985685"/>
                <a:gd name="connsiteX20" fmla="*/ 0 w 2927820"/>
                <a:gd name="connsiteY20" fmla="*/ 134811 h 985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985685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2217117" y="807723"/>
                  </a:lnTo>
                  <a:lnTo>
                    <a:pt x="2047291" y="985685"/>
                  </a:lnTo>
                  <a:lnTo>
                    <a:pt x="1559485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 flipH="1" flipV="1">
              <a:off x="4690827" y="1926400"/>
              <a:ext cx="3748470" cy="1746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 know. But we are in middle school and I want to wait until I am older to have sex. Can we continue hanging out without sex? I am so happy with how things are now and really enjoy spending time with you.</a:t>
              </a: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4196608" y="3144650"/>
              <a:ext cx="493102" cy="425808"/>
              <a:chOff x="-41263" y="4443621"/>
              <a:chExt cx="342731" cy="295958"/>
            </a:xfrm>
          </p:grpSpPr>
          <p:sp>
            <p:nvSpPr>
              <p:cNvPr id="82" name="Rectangle 81"/>
              <p:cNvSpPr/>
              <p:nvPr/>
            </p:nvSpPr>
            <p:spPr>
              <a:xfrm flipV="1">
                <a:off x="-41263" y="4443622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3" name="Picture 82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 flipV="1">
                <a:off x="18395" y="4443621"/>
                <a:ext cx="233734" cy="295957"/>
              </a:xfrm>
              <a:prstGeom prst="rect">
                <a:avLst/>
              </a:prstGeom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1710632" y="3703683"/>
            <a:ext cx="3422479" cy="1130898"/>
            <a:chOff x="4090332" y="3614666"/>
            <a:chExt cx="3224258" cy="1069474"/>
          </a:xfrm>
        </p:grpSpPr>
        <p:sp>
          <p:nvSpPr>
            <p:cNvPr id="65" name="Rounded Rectangular Callout 27"/>
            <p:cNvSpPr/>
            <p:nvPr/>
          </p:nvSpPr>
          <p:spPr>
            <a:xfrm flipH="1">
              <a:off x="4090332" y="3614666"/>
              <a:ext cx="3224258" cy="1069474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00253"/>
                <a:gd name="connsiteX1" fmla="*/ 134811 w 2927820"/>
                <a:gd name="connsiteY1" fmla="*/ 0 h 1300253"/>
                <a:gd name="connsiteX2" fmla="*/ 487970 w 2927820"/>
                <a:gd name="connsiteY2" fmla="*/ 0 h 1300253"/>
                <a:gd name="connsiteX3" fmla="*/ 487970 w 2927820"/>
                <a:gd name="connsiteY3" fmla="*/ 0 h 1300253"/>
                <a:gd name="connsiteX4" fmla="*/ 1219925 w 2927820"/>
                <a:gd name="connsiteY4" fmla="*/ 0 h 1300253"/>
                <a:gd name="connsiteX5" fmla="*/ 2793009 w 2927820"/>
                <a:gd name="connsiteY5" fmla="*/ 0 h 1300253"/>
                <a:gd name="connsiteX6" fmla="*/ 2927820 w 2927820"/>
                <a:gd name="connsiteY6" fmla="*/ 134811 h 1300253"/>
                <a:gd name="connsiteX7" fmla="*/ 2927820 w 2927820"/>
                <a:gd name="connsiteY7" fmla="*/ 471830 h 1300253"/>
                <a:gd name="connsiteX8" fmla="*/ 2927820 w 2927820"/>
                <a:gd name="connsiteY8" fmla="*/ 471830 h 1300253"/>
                <a:gd name="connsiteX9" fmla="*/ 2927820 w 2927820"/>
                <a:gd name="connsiteY9" fmla="*/ 674043 h 1300253"/>
                <a:gd name="connsiteX10" fmla="*/ 2927820 w 2927820"/>
                <a:gd name="connsiteY10" fmla="*/ 674041 h 1300253"/>
                <a:gd name="connsiteX11" fmla="*/ 2793009 w 2927820"/>
                <a:gd name="connsiteY11" fmla="*/ 808852 h 1300253"/>
                <a:gd name="connsiteX12" fmla="*/ 1466693 w 2927820"/>
                <a:gd name="connsiteY12" fmla="*/ 828694 h 1300253"/>
                <a:gd name="connsiteX13" fmla="*/ 926866 w 2927820"/>
                <a:gd name="connsiteY13" fmla="*/ 1300253 h 1300253"/>
                <a:gd name="connsiteX14" fmla="*/ 1017511 w 2927820"/>
                <a:gd name="connsiteY14" fmla="*/ 821772 h 1300253"/>
                <a:gd name="connsiteX15" fmla="*/ 134811 w 2927820"/>
                <a:gd name="connsiteY15" fmla="*/ 808852 h 1300253"/>
                <a:gd name="connsiteX16" fmla="*/ 0 w 2927820"/>
                <a:gd name="connsiteY16" fmla="*/ 674041 h 1300253"/>
                <a:gd name="connsiteX17" fmla="*/ 0 w 2927820"/>
                <a:gd name="connsiteY17" fmla="*/ 674043 h 1300253"/>
                <a:gd name="connsiteX18" fmla="*/ 0 w 2927820"/>
                <a:gd name="connsiteY18" fmla="*/ 471830 h 1300253"/>
                <a:gd name="connsiteX19" fmla="*/ 0 w 2927820"/>
                <a:gd name="connsiteY19" fmla="*/ 471830 h 1300253"/>
                <a:gd name="connsiteX20" fmla="*/ 0 w 2927820"/>
                <a:gd name="connsiteY20" fmla="*/ 134811 h 1300253"/>
                <a:gd name="connsiteX0" fmla="*/ 0 w 2927820"/>
                <a:gd name="connsiteY0" fmla="*/ 134811 h 1218172"/>
                <a:gd name="connsiteX1" fmla="*/ 134811 w 2927820"/>
                <a:gd name="connsiteY1" fmla="*/ 0 h 1218172"/>
                <a:gd name="connsiteX2" fmla="*/ 487970 w 2927820"/>
                <a:gd name="connsiteY2" fmla="*/ 0 h 1218172"/>
                <a:gd name="connsiteX3" fmla="*/ 487970 w 2927820"/>
                <a:gd name="connsiteY3" fmla="*/ 0 h 1218172"/>
                <a:gd name="connsiteX4" fmla="*/ 1219925 w 2927820"/>
                <a:gd name="connsiteY4" fmla="*/ 0 h 1218172"/>
                <a:gd name="connsiteX5" fmla="*/ 2793009 w 2927820"/>
                <a:gd name="connsiteY5" fmla="*/ 0 h 1218172"/>
                <a:gd name="connsiteX6" fmla="*/ 2927820 w 2927820"/>
                <a:gd name="connsiteY6" fmla="*/ 134811 h 1218172"/>
                <a:gd name="connsiteX7" fmla="*/ 2927820 w 2927820"/>
                <a:gd name="connsiteY7" fmla="*/ 471830 h 1218172"/>
                <a:gd name="connsiteX8" fmla="*/ 2927820 w 2927820"/>
                <a:gd name="connsiteY8" fmla="*/ 471830 h 1218172"/>
                <a:gd name="connsiteX9" fmla="*/ 2927820 w 2927820"/>
                <a:gd name="connsiteY9" fmla="*/ 674043 h 1218172"/>
                <a:gd name="connsiteX10" fmla="*/ 2927820 w 2927820"/>
                <a:gd name="connsiteY10" fmla="*/ 674041 h 1218172"/>
                <a:gd name="connsiteX11" fmla="*/ 2793009 w 2927820"/>
                <a:gd name="connsiteY11" fmla="*/ 808852 h 1218172"/>
                <a:gd name="connsiteX12" fmla="*/ 1466693 w 2927820"/>
                <a:gd name="connsiteY12" fmla="*/ 828694 h 1218172"/>
                <a:gd name="connsiteX13" fmla="*/ 1024646 w 2927820"/>
                <a:gd name="connsiteY13" fmla="*/ 1218172 h 1218172"/>
                <a:gd name="connsiteX14" fmla="*/ 1017511 w 2927820"/>
                <a:gd name="connsiteY14" fmla="*/ 821772 h 1218172"/>
                <a:gd name="connsiteX15" fmla="*/ 134811 w 2927820"/>
                <a:gd name="connsiteY15" fmla="*/ 808852 h 1218172"/>
                <a:gd name="connsiteX16" fmla="*/ 0 w 2927820"/>
                <a:gd name="connsiteY16" fmla="*/ 674041 h 1218172"/>
                <a:gd name="connsiteX17" fmla="*/ 0 w 2927820"/>
                <a:gd name="connsiteY17" fmla="*/ 674043 h 1218172"/>
                <a:gd name="connsiteX18" fmla="*/ 0 w 2927820"/>
                <a:gd name="connsiteY18" fmla="*/ 471830 h 1218172"/>
                <a:gd name="connsiteX19" fmla="*/ 0 w 2927820"/>
                <a:gd name="connsiteY19" fmla="*/ 471830 h 1218172"/>
                <a:gd name="connsiteX20" fmla="*/ 0 w 2927820"/>
                <a:gd name="connsiteY20" fmla="*/ 134811 h 121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218172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1024646" y="1218172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flipH="1">
              <a:off x="4666658" y="3631606"/>
              <a:ext cx="2527857" cy="916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 know you want to have sex but I’m not ready.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186616" y="3710940"/>
              <a:ext cx="493102" cy="444360"/>
              <a:chOff x="-48208" y="4837227"/>
              <a:chExt cx="342731" cy="308853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-48208" y="4850123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>
                <a:off x="11450" y="4837227"/>
                <a:ext cx="243919" cy="308853"/>
              </a:xfrm>
              <a:prstGeom prst="rect">
                <a:avLst/>
              </a:prstGeom>
            </p:spPr>
          </p:pic>
        </p:grpSp>
      </p:grpSp>
      <p:grpSp>
        <p:nvGrpSpPr>
          <p:cNvPr id="85" name="Group 84"/>
          <p:cNvGrpSpPr/>
          <p:nvPr/>
        </p:nvGrpSpPr>
        <p:grpSpPr>
          <a:xfrm rot="13194734" flipV="1">
            <a:off x="3283161" y="2074756"/>
            <a:ext cx="3529333" cy="2053534"/>
            <a:chOff x="-96936" y="2474713"/>
            <a:chExt cx="3529333" cy="2053534"/>
          </a:xfrm>
        </p:grpSpPr>
        <p:grpSp>
          <p:nvGrpSpPr>
            <p:cNvPr id="86" name="Group 85"/>
            <p:cNvGrpSpPr/>
            <p:nvPr/>
          </p:nvGrpSpPr>
          <p:grpSpPr>
            <a:xfrm rot="2405408" flipV="1">
              <a:off x="-96936" y="2474713"/>
              <a:ext cx="3529333" cy="1472422"/>
              <a:chOff x="3001998" y="3996681"/>
              <a:chExt cx="3529333" cy="1472422"/>
            </a:xfrm>
          </p:grpSpPr>
          <p:sp>
            <p:nvSpPr>
              <p:cNvPr id="88" name="Rounded Rectangular Callout 27"/>
              <p:cNvSpPr/>
              <p:nvPr/>
            </p:nvSpPr>
            <p:spPr>
              <a:xfrm rot="10674" flipH="1">
                <a:off x="3039021" y="3996681"/>
                <a:ext cx="3492310" cy="1472422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53550"/>
                  <a:gd name="connsiteX1" fmla="*/ 134811 w 2927820"/>
                  <a:gd name="connsiteY1" fmla="*/ 0 h 1653550"/>
                  <a:gd name="connsiteX2" fmla="*/ 487970 w 2927820"/>
                  <a:gd name="connsiteY2" fmla="*/ 0 h 1653550"/>
                  <a:gd name="connsiteX3" fmla="*/ 487970 w 2927820"/>
                  <a:gd name="connsiteY3" fmla="*/ 0 h 1653550"/>
                  <a:gd name="connsiteX4" fmla="*/ 1219925 w 2927820"/>
                  <a:gd name="connsiteY4" fmla="*/ 0 h 1653550"/>
                  <a:gd name="connsiteX5" fmla="*/ 2793009 w 2927820"/>
                  <a:gd name="connsiteY5" fmla="*/ 0 h 1653550"/>
                  <a:gd name="connsiteX6" fmla="*/ 2927820 w 2927820"/>
                  <a:gd name="connsiteY6" fmla="*/ 134811 h 1653550"/>
                  <a:gd name="connsiteX7" fmla="*/ 2927820 w 2927820"/>
                  <a:gd name="connsiteY7" fmla="*/ 471830 h 1653550"/>
                  <a:gd name="connsiteX8" fmla="*/ 2927820 w 2927820"/>
                  <a:gd name="connsiteY8" fmla="*/ 471830 h 1653550"/>
                  <a:gd name="connsiteX9" fmla="*/ 2927820 w 2927820"/>
                  <a:gd name="connsiteY9" fmla="*/ 674043 h 1653550"/>
                  <a:gd name="connsiteX10" fmla="*/ 2927820 w 2927820"/>
                  <a:gd name="connsiteY10" fmla="*/ 674041 h 1653550"/>
                  <a:gd name="connsiteX11" fmla="*/ 2793009 w 2927820"/>
                  <a:gd name="connsiteY11" fmla="*/ 808852 h 1653550"/>
                  <a:gd name="connsiteX12" fmla="*/ 1466693 w 2927820"/>
                  <a:gd name="connsiteY12" fmla="*/ 828694 h 1653550"/>
                  <a:gd name="connsiteX13" fmla="*/ 748008 w 2927820"/>
                  <a:gd name="connsiteY13" fmla="*/ 1653550 h 1653550"/>
                  <a:gd name="connsiteX14" fmla="*/ 865554 w 2927820"/>
                  <a:gd name="connsiteY14" fmla="*/ 811525 h 1653550"/>
                  <a:gd name="connsiteX15" fmla="*/ 134811 w 2927820"/>
                  <a:gd name="connsiteY15" fmla="*/ 808852 h 1653550"/>
                  <a:gd name="connsiteX16" fmla="*/ 0 w 2927820"/>
                  <a:gd name="connsiteY16" fmla="*/ 674041 h 1653550"/>
                  <a:gd name="connsiteX17" fmla="*/ 0 w 2927820"/>
                  <a:gd name="connsiteY17" fmla="*/ 674043 h 1653550"/>
                  <a:gd name="connsiteX18" fmla="*/ 0 w 2927820"/>
                  <a:gd name="connsiteY18" fmla="*/ 471830 h 1653550"/>
                  <a:gd name="connsiteX19" fmla="*/ 0 w 2927820"/>
                  <a:gd name="connsiteY19" fmla="*/ 471830 h 1653550"/>
                  <a:gd name="connsiteX20" fmla="*/ 0 w 2927820"/>
                  <a:gd name="connsiteY20" fmla="*/ 134811 h 1653550"/>
                  <a:gd name="connsiteX0" fmla="*/ 0 w 2927820"/>
                  <a:gd name="connsiteY0" fmla="*/ 134811 h 1219630"/>
                  <a:gd name="connsiteX1" fmla="*/ 134811 w 2927820"/>
                  <a:gd name="connsiteY1" fmla="*/ 0 h 1219630"/>
                  <a:gd name="connsiteX2" fmla="*/ 487970 w 2927820"/>
                  <a:gd name="connsiteY2" fmla="*/ 0 h 1219630"/>
                  <a:gd name="connsiteX3" fmla="*/ 487970 w 2927820"/>
                  <a:gd name="connsiteY3" fmla="*/ 0 h 1219630"/>
                  <a:gd name="connsiteX4" fmla="*/ 1219925 w 2927820"/>
                  <a:gd name="connsiteY4" fmla="*/ 0 h 1219630"/>
                  <a:gd name="connsiteX5" fmla="*/ 2793009 w 2927820"/>
                  <a:gd name="connsiteY5" fmla="*/ 0 h 1219630"/>
                  <a:gd name="connsiteX6" fmla="*/ 2927820 w 2927820"/>
                  <a:gd name="connsiteY6" fmla="*/ 134811 h 1219630"/>
                  <a:gd name="connsiteX7" fmla="*/ 2927820 w 2927820"/>
                  <a:gd name="connsiteY7" fmla="*/ 471830 h 1219630"/>
                  <a:gd name="connsiteX8" fmla="*/ 2927820 w 2927820"/>
                  <a:gd name="connsiteY8" fmla="*/ 471830 h 1219630"/>
                  <a:gd name="connsiteX9" fmla="*/ 2927820 w 2927820"/>
                  <a:gd name="connsiteY9" fmla="*/ 674043 h 1219630"/>
                  <a:gd name="connsiteX10" fmla="*/ 2927820 w 2927820"/>
                  <a:gd name="connsiteY10" fmla="*/ 674041 h 1219630"/>
                  <a:gd name="connsiteX11" fmla="*/ 2793009 w 2927820"/>
                  <a:gd name="connsiteY11" fmla="*/ 808852 h 1219630"/>
                  <a:gd name="connsiteX12" fmla="*/ 1466693 w 2927820"/>
                  <a:gd name="connsiteY12" fmla="*/ 828694 h 1219630"/>
                  <a:gd name="connsiteX13" fmla="*/ 1780025 w 2927820"/>
                  <a:gd name="connsiteY13" fmla="*/ 1219630 h 1219630"/>
                  <a:gd name="connsiteX14" fmla="*/ 865554 w 2927820"/>
                  <a:gd name="connsiteY14" fmla="*/ 811525 h 1219630"/>
                  <a:gd name="connsiteX15" fmla="*/ 134811 w 2927820"/>
                  <a:gd name="connsiteY15" fmla="*/ 808852 h 1219630"/>
                  <a:gd name="connsiteX16" fmla="*/ 0 w 2927820"/>
                  <a:gd name="connsiteY16" fmla="*/ 674041 h 1219630"/>
                  <a:gd name="connsiteX17" fmla="*/ 0 w 2927820"/>
                  <a:gd name="connsiteY17" fmla="*/ 674043 h 1219630"/>
                  <a:gd name="connsiteX18" fmla="*/ 0 w 2927820"/>
                  <a:gd name="connsiteY18" fmla="*/ 471830 h 1219630"/>
                  <a:gd name="connsiteX19" fmla="*/ 0 w 2927820"/>
                  <a:gd name="connsiteY19" fmla="*/ 471830 h 1219630"/>
                  <a:gd name="connsiteX20" fmla="*/ 0 w 2927820"/>
                  <a:gd name="connsiteY20" fmla="*/ 134811 h 1219630"/>
                  <a:gd name="connsiteX0" fmla="*/ 0 w 2927820"/>
                  <a:gd name="connsiteY0" fmla="*/ 134811 h 1122963"/>
                  <a:gd name="connsiteX1" fmla="*/ 134811 w 2927820"/>
                  <a:gd name="connsiteY1" fmla="*/ 0 h 1122963"/>
                  <a:gd name="connsiteX2" fmla="*/ 487970 w 2927820"/>
                  <a:gd name="connsiteY2" fmla="*/ 0 h 1122963"/>
                  <a:gd name="connsiteX3" fmla="*/ 487970 w 2927820"/>
                  <a:gd name="connsiteY3" fmla="*/ 0 h 1122963"/>
                  <a:gd name="connsiteX4" fmla="*/ 1219925 w 2927820"/>
                  <a:gd name="connsiteY4" fmla="*/ 0 h 1122963"/>
                  <a:gd name="connsiteX5" fmla="*/ 2793009 w 2927820"/>
                  <a:gd name="connsiteY5" fmla="*/ 0 h 1122963"/>
                  <a:gd name="connsiteX6" fmla="*/ 2927820 w 2927820"/>
                  <a:gd name="connsiteY6" fmla="*/ 134811 h 1122963"/>
                  <a:gd name="connsiteX7" fmla="*/ 2927820 w 2927820"/>
                  <a:gd name="connsiteY7" fmla="*/ 471830 h 1122963"/>
                  <a:gd name="connsiteX8" fmla="*/ 2927820 w 2927820"/>
                  <a:gd name="connsiteY8" fmla="*/ 471830 h 1122963"/>
                  <a:gd name="connsiteX9" fmla="*/ 2927820 w 2927820"/>
                  <a:gd name="connsiteY9" fmla="*/ 674043 h 1122963"/>
                  <a:gd name="connsiteX10" fmla="*/ 2927820 w 2927820"/>
                  <a:gd name="connsiteY10" fmla="*/ 674041 h 1122963"/>
                  <a:gd name="connsiteX11" fmla="*/ 2793009 w 2927820"/>
                  <a:gd name="connsiteY11" fmla="*/ 808852 h 1122963"/>
                  <a:gd name="connsiteX12" fmla="*/ 1466693 w 2927820"/>
                  <a:gd name="connsiteY12" fmla="*/ 828694 h 1122963"/>
                  <a:gd name="connsiteX13" fmla="*/ 674146 w 2927820"/>
                  <a:gd name="connsiteY13" fmla="*/ 1122963 h 1122963"/>
                  <a:gd name="connsiteX14" fmla="*/ 865554 w 2927820"/>
                  <a:gd name="connsiteY14" fmla="*/ 811525 h 1122963"/>
                  <a:gd name="connsiteX15" fmla="*/ 134811 w 2927820"/>
                  <a:gd name="connsiteY15" fmla="*/ 808852 h 1122963"/>
                  <a:gd name="connsiteX16" fmla="*/ 0 w 2927820"/>
                  <a:gd name="connsiteY16" fmla="*/ 674041 h 1122963"/>
                  <a:gd name="connsiteX17" fmla="*/ 0 w 2927820"/>
                  <a:gd name="connsiteY17" fmla="*/ 674043 h 1122963"/>
                  <a:gd name="connsiteX18" fmla="*/ 0 w 2927820"/>
                  <a:gd name="connsiteY18" fmla="*/ 471830 h 1122963"/>
                  <a:gd name="connsiteX19" fmla="*/ 0 w 2927820"/>
                  <a:gd name="connsiteY19" fmla="*/ 471830 h 1122963"/>
                  <a:gd name="connsiteX20" fmla="*/ 0 w 2927820"/>
                  <a:gd name="connsiteY20" fmla="*/ 134811 h 112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122963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674146" y="1122963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 flipH="1" flipV="1">
                <a:off x="3001998" y="4022092"/>
                <a:ext cx="2764748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Ok. I can respect that. I really enjoy hanging out with you too.</a:t>
                </a:r>
              </a:p>
            </p:txBody>
          </p:sp>
        </p:grpSp>
        <p:pic>
          <p:nvPicPr>
            <p:cNvPr id="87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94734" flipH="1">
              <a:off x="2218171" y="3938066"/>
              <a:ext cx="619039" cy="5901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64" name="Group 63"/>
          <p:cNvGrpSpPr/>
          <p:nvPr/>
        </p:nvGrpSpPr>
        <p:grpSpPr>
          <a:xfrm rot="8405266">
            <a:off x="895636" y="1269917"/>
            <a:ext cx="3529271" cy="2088639"/>
            <a:chOff x="-84128" y="2439608"/>
            <a:chExt cx="3529271" cy="2088639"/>
          </a:xfrm>
        </p:grpSpPr>
        <p:grpSp>
          <p:nvGrpSpPr>
            <p:cNvPr id="67" name="Group 66"/>
            <p:cNvGrpSpPr/>
            <p:nvPr/>
          </p:nvGrpSpPr>
          <p:grpSpPr>
            <a:xfrm rot="2405408" flipV="1">
              <a:off x="-84128" y="2439608"/>
              <a:ext cx="3529271" cy="1512178"/>
              <a:chOff x="3001998" y="3996681"/>
              <a:chExt cx="3529271" cy="1512178"/>
            </a:xfrm>
          </p:grpSpPr>
          <p:sp>
            <p:nvSpPr>
              <p:cNvPr id="69" name="Rounded Rectangular Callout 27"/>
              <p:cNvSpPr/>
              <p:nvPr/>
            </p:nvSpPr>
            <p:spPr>
              <a:xfrm rot="10674" flipH="1">
                <a:off x="3038959" y="3996681"/>
                <a:ext cx="3492310" cy="1512178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53550"/>
                  <a:gd name="connsiteX1" fmla="*/ 134811 w 2927820"/>
                  <a:gd name="connsiteY1" fmla="*/ 0 h 1653550"/>
                  <a:gd name="connsiteX2" fmla="*/ 487970 w 2927820"/>
                  <a:gd name="connsiteY2" fmla="*/ 0 h 1653550"/>
                  <a:gd name="connsiteX3" fmla="*/ 487970 w 2927820"/>
                  <a:gd name="connsiteY3" fmla="*/ 0 h 1653550"/>
                  <a:gd name="connsiteX4" fmla="*/ 1219925 w 2927820"/>
                  <a:gd name="connsiteY4" fmla="*/ 0 h 1653550"/>
                  <a:gd name="connsiteX5" fmla="*/ 2793009 w 2927820"/>
                  <a:gd name="connsiteY5" fmla="*/ 0 h 1653550"/>
                  <a:gd name="connsiteX6" fmla="*/ 2927820 w 2927820"/>
                  <a:gd name="connsiteY6" fmla="*/ 134811 h 1653550"/>
                  <a:gd name="connsiteX7" fmla="*/ 2927820 w 2927820"/>
                  <a:gd name="connsiteY7" fmla="*/ 471830 h 1653550"/>
                  <a:gd name="connsiteX8" fmla="*/ 2927820 w 2927820"/>
                  <a:gd name="connsiteY8" fmla="*/ 471830 h 1653550"/>
                  <a:gd name="connsiteX9" fmla="*/ 2927820 w 2927820"/>
                  <a:gd name="connsiteY9" fmla="*/ 674043 h 1653550"/>
                  <a:gd name="connsiteX10" fmla="*/ 2927820 w 2927820"/>
                  <a:gd name="connsiteY10" fmla="*/ 674041 h 1653550"/>
                  <a:gd name="connsiteX11" fmla="*/ 2793009 w 2927820"/>
                  <a:gd name="connsiteY11" fmla="*/ 808852 h 1653550"/>
                  <a:gd name="connsiteX12" fmla="*/ 1466693 w 2927820"/>
                  <a:gd name="connsiteY12" fmla="*/ 828694 h 1653550"/>
                  <a:gd name="connsiteX13" fmla="*/ 748008 w 2927820"/>
                  <a:gd name="connsiteY13" fmla="*/ 1653550 h 1653550"/>
                  <a:gd name="connsiteX14" fmla="*/ 865554 w 2927820"/>
                  <a:gd name="connsiteY14" fmla="*/ 811525 h 1653550"/>
                  <a:gd name="connsiteX15" fmla="*/ 134811 w 2927820"/>
                  <a:gd name="connsiteY15" fmla="*/ 808852 h 1653550"/>
                  <a:gd name="connsiteX16" fmla="*/ 0 w 2927820"/>
                  <a:gd name="connsiteY16" fmla="*/ 674041 h 1653550"/>
                  <a:gd name="connsiteX17" fmla="*/ 0 w 2927820"/>
                  <a:gd name="connsiteY17" fmla="*/ 674043 h 1653550"/>
                  <a:gd name="connsiteX18" fmla="*/ 0 w 2927820"/>
                  <a:gd name="connsiteY18" fmla="*/ 471830 h 1653550"/>
                  <a:gd name="connsiteX19" fmla="*/ 0 w 2927820"/>
                  <a:gd name="connsiteY19" fmla="*/ 471830 h 1653550"/>
                  <a:gd name="connsiteX20" fmla="*/ 0 w 2927820"/>
                  <a:gd name="connsiteY20" fmla="*/ 134811 h 1653550"/>
                  <a:gd name="connsiteX0" fmla="*/ 0 w 2927820"/>
                  <a:gd name="connsiteY0" fmla="*/ 134811 h 1219630"/>
                  <a:gd name="connsiteX1" fmla="*/ 134811 w 2927820"/>
                  <a:gd name="connsiteY1" fmla="*/ 0 h 1219630"/>
                  <a:gd name="connsiteX2" fmla="*/ 487970 w 2927820"/>
                  <a:gd name="connsiteY2" fmla="*/ 0 h 1219630"/>
                  <a:gd name="connsiteX3" fmla="*/ 487970 w 2927820"/>
                  <a:gd name="connsiteY3" fmla="*/ 0 h 1219630"/>
                  <a:gd name="connsiteX4" fmla="*/ 1219925 w 2927820"/>
                  <a:gd name="connsiteY4" fmla="*/ 0 h 1219630"/>
                  <a:gd name="connsiteX5" fmla="*/ 2793009 w 2927820"/>
                  <a:gd name="connsiteY5" fmla="*/ 0 h 1219630"/>
                  <a:gd name="connsiteX6" fmla="*/ 2927820 w 2927820"/>
                  <a:gd name="connsiteY6" fmla="*/ 134811 h 1219630"/>
                  <a:gd name="connsiteX7" fmla="*/ 2927820 w 2927820"/>
                  <a:gd name="connsiteY7" fmla="*/ 471830 h 1219630"/>
                  <a:gd name="connsiteX8" fmla="*/ 2927820 w 2927820"/>
                  <a:gd name="connsiteY8" fmla="*/ 471830 h 1219630"/>
                  <a:gd name="connsiteX9" fmla="*/ 2927820 w 2927820"/>
                  <a:gd name="connsiteY9" fmla="*/ 674043 h 1219630"/>
                  <a:gd name="connsiteX10" fmla="*/ 2927820 w 2927820"/>
                  <a:gd name="connsiteY10" fmla="*/ 674041 h 1219630"/>
                  <a:gd name="connsiteX11" fmla="*/ 2793009 w 2927820"/>
                  <a:gd name="connsiteY11" fmla="*/ 808852 h 1219630"/>
                  <a:gd name="connsiteX12" fmla="*/ 1466693 w 2927820"/>
                  <a:gd name="connsiteY12" fmla="*/ 828694 h 1219630"/>
                  <a:gd name="connsiteX13" fmla="*/ 1780025 w 2927820"/>
                  <a:gd name="connsiteY13" fmla="*/ 1219630 h 1219630"/>
                  <a:gd name="connsiteX14" fmla="*/ 865554 w 2927820"/>
                  <a:gd name="connsiteY14" fmla="*/ 811525 h 1219630"/>
                  <a:gd name="connsiteX15" fmla="*/ 134811 w 2927820"/>
                  <a:gd name="connsiteY15" fmla="*/ 808852 h 1219630"/>
                  <a:gd name="connsiteX16" fmla="*/ 0 w 2927820"/>
                  <a:gd name="connsiteY16" fmla="*/ 674041 h 1219630"/>
                  <a:gd name="connsiteX17" fmla="*/ 0 w 2927820"/>
                  <a:gd name="connsiteY17" fmla="*/ 674043 h 1219630"/>
                  <a:gd name="connsiteX18" fmla="*/ 0 w 2927820"/>
                  <a:gd name="connsiteY18" fmla="*/ 471830 h 1219630"/>
                  <a:gd name="connsiteX19" fmla="*/ 0 w 2927820"/>
                  <a:gd name="connsiteY19" fmla="*/ 471830 h 1219630"/>
                  <a:gd name="connsiteX20" fmla="*/ 0 w 2927820"/>
                  <a:gd name="connsiteY20" fmla="*/ 134811 h 1219630"/>
                  <a:gd name="connsiteX0" fmla="*/ 0 w 2927820"/>
                  <a:gd name="connsiteY0" fmla="*/ 134811 h 1122963"/>
                  <a:gd name="connsiteX1" fmla="*/ 134811 w 2927820"/>
                  <a:gd name="connsiteY1" fmla="*/ 0 h 1122963"/>
                  <a:gd name="connsiteX2" fmla="*/ 487970 w 2927820"/>
                  <a:gd name="connsiteY2" fmla="*/ 0 h 1122963"/>
                  <a:gd name="connsiteX3" fmla="*/ 487970 w 2927820"/>
                  <a:gd name="connsiteY3" fmla="*/ 0 h 1122963"/>
                  <a:gd name="connsiteX4" fmla="*/ 1219925 w 2927820"/>
                  <a:gd name="connsiteY4" fmla="*/ 0 h 1122963"/>
                  <a:gd name="connsiteX5" fmla="*/ 2793009 w 2927820"/>
                  <a:gd name="connsiteY5" fmla="*/ 0 h 1122963"/>
                  <a:gd name="connsiteX6" fmla="*/ 2927820 w 2927820"/>
                  <a:gd name="connsiteY6" fmla="*/ 134811 h 1122963"/>
                  <a:gd name="connsiteX7" fmla="*/ 2927820 w 2927820"/>
                  <a:gd name="connsiteY7" fmla="*/ 471830 h 1122963"/>
                  <a:gd name="connsiteX8" fmla="*/ 2927820 w 2927820"/>
                  <a:gd name="connsiteY8" fmla="*/ 471830 h 1122963"/>
                  <a:gd name="connsiteX9" fmla="*/ 2927820 w 2927820"/>
                  <a:gd name="connsiteY9" fmla="*/ 674043 h 1122963"/>
                  <a:gd name="connsiteX10" fmla="*/ 2927820 w 2927820"/>
                  <a:gd name="connsiteY10" fmla="*/ 674041 h 1122963"/>
                  <a:gd name="connsiteX11" fmla="*/ 2793009 w 2927820"/>
                  <a:gd name="connsiteY11" fmla="*/ 808852 h 1122963"/>
                  <a:gd name="connsiteX12" fmla="*/ 1466693 w 2927820"/>
                  <a:gd name="connsiteY12" fmla="*/ 828694 h 1122963"/>
                  <a:gd name="connsiteX13" fmla="*/ 674146 w 2927820"/>
                  <a:gd name="connsiteY13" fmla="*/ 1122963 h 1122963"/>
                  <a:gd name="connsiteX14" fmla="*/ 865554 w 2927820"/>
                  <a:gd name="connsiteY14" fmla="*/ 811525 h 1122963"/>
                  <a:gd name="connsiteX15" fmla="*/ 134811 w 2927820"/>
                  <a:gd name="connsiteY15" fmla="*/ 808852 h 1122963"/>
                  <a:gd name="connsiteX16" fmla="*/ 0 w 2927820"/>
                  <a:gd name="connsiteY16" fmla="*/ 674041 h 1122963"/>
                  <a:gd name="connsiteX17" fmla="*/ 0 w 2927820"/>
                  <a:gd name="connsiteY17" fmla="*/ 674043 h 1122963"/>
                  <a:gd name="connsiteX18" fmla="*/ 0 w 2927820"/>
                  <a:gd name="connsiteY18" fmla="*/ 471830 h 1122963"/>
                  <a:gd name="connsiteX19" fmla="*/ 0 w 2927820"/>
                  <a:gd name="connsiteY19" fmla="*/ 471830 h 1122963"/>
                  <a:gd name="connsiteX20" fmla="*/ 0 w 2927820"/>
                  <a:gd name="connsiteY20" fmla="*/ 134811 h 1122963"/>
                  <a:gd name="connsiteX0" fmla="*/ 0 w 2927820"/>
                  <a:gd name="connsiteY0" fmla="*/ 134811 h 1159348"/>
                  <a:gd name="connsiteX1" fmla="*/ 134811 w 2927820"/>
                  <a:gd name="connsiteY1" fmla="*/ 0 h 1159348"/>
                  <a:gd name="connsiteX2" fmla="*/ 487970 w 2927820"/>
                  <a:gd name="connsiteY2" fmla="*/ 0 h 1159348"/>
                  <a:gd name="connsiteX3" fmla="*/ 487970 w 2927820"/>
                  <a:gd name="connsiteY3" fmla="*/ 0 h 1159348"/>
                  <a:gd name="connsiteX4" fmla="*/ 1219925 w 2927820"/>
                  <a:gd name="connsiteY4" fmla="*/ 0 h 1159348"/>
                  <a:gd name="connsiteX5" fmla="*/ 2793009 w 2927820"/>
                  <a:gd name="connsiteY5" fmla="*/ 0 h 1159348"/>
                  <a:gd name="connsiteX6" fmla="*/ 2927820 w 2927820"/>
                  <a:gd name="connsiteY6" fmla="*/ 134811 h 1159348"/>
                  <a:gd name="connsiteX7" fmla="*/ 2927820 w 2927820"/>
                  <a:gd name="connsiteY7" fmla="*/ 471830 h 1159348"/>
                  <a:gd name="connsiteX8" fmla="*/ 2927820 w 2927820"/>
                  <a:gd name="connsiteY8" fmla="*/ 471830 h 1159348"/>
                  <a:gd name="connsiteX9" fmla="*/ 2927820 w 2927820"/>
                  <a:gd name="connsiteY9" fmla="*/ 674043 h 1159348"/>
                  <a:gd name="connsiteX10" fmla="*/ 2927820 w 2927820"/>
                  <a:gd name="connsiteY10" fmla="*/ 674041 h 1159348"/>
                  <a:gd name="connsiteX11" fmla="*/ 2793009 w 2927820"/>
                  <a:gd name="connsiteY11" fmla="*/ 808852 h 1159348"/>
                  <a:gd name="connsiteX12" fmla="*/ 1466693 w 2927820"/>
                  <a:gd name="connsiteY12" fmla="*/ 828694 h 1159348"/>
                  <a:gd name="connsiteX13" fmla="*/ 1420746 w 2927820"/>
                  <a:gd name="connsiteY13" fmla="*/ 1159348 h 1159348"/>
                  <a:gd name="connsiteX14" fmla="*/ 865554 w 2927820"/>
                  <a:gd name="connsiteY14" fmla="*/ 811525 h 1159348"/>
                  <a:gd name="connsiteX15" fmla="*/ 134811 w 2927820"/>
                  <a:gd name="connsiteY15" fmla="*/ 808852 h 1159348"/>
                  <a:gd name="connsiteX16" fmla="*/ 0 w 2927820"/>
                  <a:gd name="connsiteY16" fmla="*/ 674041 h 1159348"/>
                  <a:gd name="connsiteX17" fmla="*/ 0 w 2927820"/>
                  <a:gd name="connsiteY17" fmla="*/ 674043 h 1159348"/>
                  <a:gd name="connsiteX18" fmla="*/ 0 w 2927820"/>
                  <a:gd name="connsiteY18" fmla="*/ 471830 h 1159348"/>
                  <a:gd name="connsiteX19" fmla="*/ 0 w 2927820"/>
                  <a:gd name="connsiteY19" fmla="*/ 471830 h 1159348"/>
                  <a:gd name="connsiteX20" fmla="*/ 0 w 2927820"/>
                  <a:gd name="connsiteY20" fmla="*/ 134811 h 1159348"/>
                  <a:gd name="connsiteX0" fmla="*/ 0 w 2927820"/>
                  <a:gd name="connsiteY0" fmla="*/ 134811 h 1153283"/>
                  <a:gd name="connsiteX1" fmla="*/ 134811 w 2927820"/>
                  <a:gd name="connsiteY1" fmla="*/ 0 h 1153283"/>
                  <a:gd name="connsiteX2" fmla="*/ 487970 w 2927820"/>
                  <a:gd name="connsiteY2" fmla="*/ 0 h 1153283"/>
                  <a:gd name="connsiteX3" fmla="*/ 487970 w 2927820"/>
                  <a:gd name="connsiteY3" fmla="*/ 0 h 1153283"/>
                  <a:gd name="connsiteX4" fmla="*/ 1219925 w 2927820"/>
                  <a:gd name="connsiteY4" fmla="*/ 0 h 1153283"/>
                  <a:gd name="connsiteX5" fmla="*/ 2793009 w 2927820"/>
                  <a:gd name="connsiteY5" fmla="*/ 0 h 1153283"/>
                  <a:gd name="connsiteX6" fmla="*/ 2927820 w 2927820"/>
                  <a:gd name="connsiteY6" fmla="*/ 134811 h 1153283"/>
                  <a:gd name="connsiteX7" fmla="*/ 2927820 w 2927820"/>
                  <a:gd name="connsiteY7" fmla="*/ 471830 h 1153283"/>
                  <a:gd name="connsiteX8" fmla="*/ 2927820 w 2927820"/>
                  <a:gd name="connsiteY8" fmla="*/ 471830 h 1153283"/>
                  <a:gd name="connsiteX9" fmla="*/ 2927820 w 2927820"/>
                  <a:gd name="connsiteY9" fmla="*/ 674043 h 1153283"/>
                  <a:gd name="connsiteX10" fmla="*/ 2927820 w 2927820"/>
                  <a:gd name="connsiteY10" fmla="*/ 674041 h 1153283"/>
                  <a:gd name="connsiteX11" fmla="*/ 2793009 w 2927820"/>
                  <a:gd name="connsiteY11" fmla="*/ 808852 h 1153283"/>
                  <a:gd name="connsiteX12" fmla="*/ 1466693 w 2927820"/>
                  <a:gd name="connsiteY12" fmla="*/ 828694 h 1153283"/>
                  <a:gd name="connsiteX13" fmla="*/ 1534069 w 2927820"/>
                  <a:gd name="connsiteY13" fmla="*/ 1153283 h 1153283"/>
                  <a:gd name="connsiteX14" fmla="*/ 865554 w 2927820"/>
                  <a:gd name="connsiteY14" fmla="*/ 811525 h 1153283"/>
                  <a:gd name="connsiteX15" fmla="*/ 134811 w 2927820"/>
                  <a:gd name="connsiteY15" fmla="*/ 808852 h 1153283"/>
                  <a:gd name="connsiteX16" fmla="*/ 0 w 2927820"/>
                  <a:gd name="connsiteY16" fmla="*/ 674041 h 1153283"/>
                  <a:gd name="connsiteX17" fmla="*/ 0 w 2927820"/>
                  <a:gd name="connsiteY17" fmla="*/ 674043 h 1153283"/>
                  <a:gd name="connsiteX18" fmla="*/ 0 w 2927820"/>
                  <a:gd name="connsiteY18" fmla="*/ 471830 h 1153283"/>
                  <a:gd name="connsiteX19" fmla="*/ 0 w 2927820"/>
                  <a:gd name="connsiteY19" fmla="*/ 471830 h 1153283"/>
                  <a:gd name="connsiteX20" fmla="*/ 0 w 2927820"/>
                  <a:gd name="connsiteY20" fmla="*/ 134811 h 115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153283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1534069" y="1153283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 rot="21348" flipH="1">
                <a:off x="3001998" y="4022092"/>
                <a:ext cx="2764748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What do you mean you’re not ready? We’ve been dating for 6 months!</a:t>
                </a:r>
              </a:p>
            </p:txBody>
          </p:sp>
        </p:grpSp>
        <p:pic>
          <p:nvPicPr>
            <p:cNvPr id="6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94734" flipH="1" flipV="1">
              <a:off x="2218171" y="3938066"/>
              <a:ext cx="619039" cy="5901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7048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2153</TotalTime>
  <Words>471</Words>
  <Application>Microsoft Macintosh PowerPoint</Application>
  <PresentationFormat>On-screen Show (4:3)</PresentationFormat>
  <Paragraphs>160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Gill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Conversations</dc:title>
  <dc:creator>Paulea</dc:creator>
  <cp:lastModifiedBy>Elizabeth Passamonte</cp:lastModifiedBy>
  <cp:revision>93</cp:revision>
  <dcterms:created xsi:type="dcterms:W3CDTF">2013-02-11T15:56:17Z</dcterms:created>
  <dcterms:modified xsi:type="dcterms:W3CDTF">2023-09-20T02:56:50Z</dcterms:modified>
</cp:coreProperties>
</file>